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3" r:id="rId2"/>
  </p:sldMasterIdLst>
  <p:notesMasterIdLst>
    <p:notesMasterId r:id="rId13"/>
  </p:notesMasterIdLst>
  <p:sldIdLst>
    <p:sldId id="274" r:id="rId3"/>
    <p:sldId id="362" r:id="rId4"/>
    <p:sldId id="368" r:id="rId5"/>
    <p:sldId id="370" r:id="rId6"/>
    <p:sldId id="371" r:id="rId7"/>
    <p:sldId id="374" r:id="rId8"/>
    <p:sldId id="375" r:id="rId9"/>
    <p:sldId id="377" r:id="rId10"/>
    <p:sldId id="36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C47"/>
    <a:srgbClr val="1111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1" autoAdjust="0"/>
    <p:restoredTop sz="94660"/>
  </p:normalViewPr>
  <p:slideViewPr>
    <p:cSldViewPr snapToGrid="0">
      <p:cViewPr varScale="1">
        <p:scale>
          <a:sx n="67" d="100"/>
          <a:sy n="67" d="100"/>
        </p:scale>
        <p:origin x="56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s2\ecd_H$\CPOP\Analysis,%20research,%20projects\AHURI\Presentation%202022\Age-specific%20migration%20patterns,%20capital%20cities%20and%20regional%20GCCSA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82985270016634E-2"/>
          <c:y val="9.5432407407407424E-2"/>
          <c:w val="0.90047242064131583"/>
          <c:h val="0.80512037037037043"/>
        </c:manualLayout>
      </c:layout>
      <c:barChart>
        <c:barDir val="col"/>
        <c:grouping val="clustered"/>
        <c:varyColors val="0"/>
        <c:ser>
          <c:idx val="2"/>
          <c:order val="2"/>
          <c:tx>
            <c:strRef>
              <c:f>'chart 2 capbal'!$H$2</c:f>
              <c:strCache>
                <c:ptCount val="1"/>
                <c:pt idx="0">
                  <c:v>Difference</c:v>
                </c:pt>
              </c:strCache>
            </c:strRef>
          </c:tx>
          <c:spPr>
            <a:solidFill>
              <a:schemeClr val="accent3"/>
            </a:solidFill>
            <a:ln>
              <a:noFill/>
            </a:ln>
            <a:effectLst/>
          </c:spPr>
          <c:invertIfNegative val="0"/>
          <c:cat>
            <c:strRef>
              <c:f>'chart 2 capbal'!$I$3:$I$75</c:f>
              <c:strCache>
                <c:ptCount val="73"/>
                <c:pt idx="0">
                  <c:v>Mar 03</c:v>
                </c:pt>
                <c:pt idx="1">
                  <c:v>Jun 03</c:v>
                </c:pt>
                <c:pt idx="2">
                  <c:v>Sep 03</c:v>
                </c:pt>
                <c:pt idx="3">
                  <c:v>Dec 03</c:v>
                </c:pt>
                <c:pt idx="4">
                  <c:v>Mar 04</c:v>
                </c:pt>
                <c:pt idx="5">
                  <c:v>Jun 04</c:v>
                </c:pt>
                <c:pt idx="6">
                  <c:v>Sep 04</c:v>
                </c:pt>
                <c:pt idx="7">
                  <c:v>Dec 04</c:v>
                </c:pt>
                <c:pt idx="8">
                  <c:v>Mar 05</c:v>
                </c:pt>
                <c:pt idx="9">
                  <c:v>Jun 05</c:v>
                </c:pt>
                <c:pt idx="10">
                  <c:v>Sep 05</c:v>
                </c:pt>
                <c:pt idx="11">
                  <c:v>Dec 05</c:v>
                </c:pt>
                <c:pt idx="12">
                  <c:v>Mar 06</c:v>
                </c:pt>
                <c:pt idx="13">
                  <c:v>Jun 06</c:v>
                </c:pt>
                <c:pt idx="14">
                  <c:v>Sep 06</c:v>
                </c:pt>
                <c:pt idx="15">
                  <c:v>Dec 06</c:v>
                </c:pt>
                <c:pt idx="16">
                  <c:v>Mar 07</c:v>
                </c:pt>
                <c:pt idx="17">
                  <c:v>Jun 07</c:v>
                </c:pt>
                <c:pt idx="18">
                  <c:v>Sep 07</c:v>
                </c:pt>
                <c:pt idx="19">
                  <c:v>Dec 07</c:v>
                </c:pt>
                <c:pt idx="20">
                  <c:v>Mar 08</c:v>
                </c:pt>
                <c:pt idx="21">
                  <c:v>Jun 08</c:v>
                </c:pt>
                <c:pt idx="22">
                  <c:v>Sep 08</c:v>
                </c:pt>
                <c:pt idx="23">
                  <c:v>Dec 08</c:v>
                </c:pt>
                <c:pt idx="24">
                  <c:v>Mar 09</c:v>
                </c:pt>
                <c:pt idx="25">
                  <c:v>Jun 09</c:v>
                </c:pt>
                <c:pt idx="26">
                  <c:v>Sep 09</c:v>
                </c:pt>
                <c:pt idx="27">
                  <c:v>Dec 09</c:v>
                </c:pt>
                <c:pt idx="28">
                  <c:v>Mar 10</c:v>
                </c:pt>
                <c:pt idx="29">
                  <c:v>Jun 10</c:v>
                </c:pt>
                <c:pt idx="30">
                  <c:v>Sep 10</c:v>
                </c:pt>
                <c:pt idx="31">
                  <c:v>Dec 10</c:v>
                </c:pt>
                <c:pt idx="32">
                  <c:v>Mar 11</c:v>
                </c:pt>
                <c:pt idx="33">
                  <c:v>Jun 11</c:v>
                </c:pt>
                <c:pt idx="34">
                  <c:v>Sep 11</c:v>
                </c:pt>
                <c:pt idx="35">
                  <c:v>Dec 11</c:v>
                </c:pt>
                <c:pt idx="36">
                  <c:v>Mar 12</c:v>
                </c:pt>
                <c:pt idx="37">
                  <c:v>Jun 12</c:v>
                </c:pt>
                <c:pt idx="38">
                  <c:v>Sep 12</c:v>
                </c:pt>
                <c:pt idx="39">
                  <c:v>Dec 12</c:v>
                </c:pt>
                <c:pt idx="40">
                  <c:v>Mar 13</c:v>
                </c:pt>
                <c:pt idx="41">
                  <c:v>Jun 13</c:v>
                </c:pt>
                <c:pt idx="42">
                  <c:v>Sep 13</c:v>
                </c:pt>
                <c:pt idx="43">
                  <c:v>Dec 13</c:v>
                </c:pt>
                <c:pt idx="44">
                  <c:v>Mar 14</c:v>
                </c:pt>
                <c:pt idx="45">
                  <c:v>Jun 14</c:v>
                </c:pt>
                <c:pt idx="46">
                  <c:v>Sep 14</c:v>
                </c:pt>
                <c:pt idx="47">
                  <c:v>Dec 14</c:v>
                </c:pt>
                <c:pt idx="48">
                  <c:v>Mar 15</c:v>
                </c:pt>
                <c:pt idx="49">
                  <c:v>Jun 15</c:v>
                </c:pt>
                <c:pt idx="50">
                  <c:v>Sep 15</c:v>
                </c:pt>
                <c:pt idx="51">
                  <c:v>Dec 15</c:v>
                </c:pt>
                <c:pt idx="52">
                  <c:v>Mar 16</c:v>
                </c:pt>
                <c:pt idx="53">
                  <c:v>Jun 16</c:v>
                </c:pt>
                <c:pt idx="54">
                  <c:v>Sep 16</c:v>
                </c:pt>
                <c:pt idx="55">
                  <c:v>Dec 16</c:v>
                </c:pt>
                <c:pt idx="56">
                  <c:v>Mar 17</c:v>
                </c:pt>
                <c:pt idx="57">
                  <c:v>Jun 17</c:v>
                </c:pt>
                <c:pt idx="58">
                  <c:v>Sep 17</c:v>
                </c:pt>
                <c:pt idx="59">
                  <c:v>Dec 17</c:v>
                </c:pt>
                <c:pt idx="60">
                  <c:v>Mar 18</c:v>
                </c:pt>
                <c:pt idx="61">
                  <c:v>Jun 18</c:v>
                </c:pt>
                <c:pt idx="62">
                  <c:v>Sep 18</c:v>
                </c:pt>
                <c:pt idx="63">
                  <c:v>Dec 18</c:v>
                </c:pt>
                <c:pt idx="64">
                  <c:v>Mar 19</c:v>
                </c:pt>
                <c:pt idx="65">
                  <c:v>Jun 19</c:v>
                </c:pt>
                <c:pt idx="66">
                  <c:v>Sep 19</c:v>
                </c:pt>
                <c:pt idx="67">
                  <c:v>Dec 19</c:v>
                </c:pt>
                <c:pt idx="68">
                  <c:v>Mar 20</c:v>
                </c:pt>
                <c:pt idx="69">
                  <c:v>Jun 20</c:v>
                </c:pt>
                <c:pt idx="70">
                  <c:v>Sep 20</c:v>
                </c:pt>
                <c:pt idx="71">
                  <c:v>Dec 20</c:v>
                </c:pt>
                <c:pt idx="72">
                  <c:v>Mar 21</c:v>
                </c:pt>
              </c:strCache>
            </c:strRef>
          </c:cat>
          <c:val>
            <c:numRef>
              <c:f>'chart 2 capbal'!$H$3:$H$75</c:f>
              <c:numCache>
                <c:formatCode>yyyy</c:formatCode>
                <c:ptCount val="73"/>
                <c:pt idx="0">
                  <c:v>24958</c:v>
                </c:pt>
                <c:pt idx="1">
                  <c:v>24712</c:v>
                </c:pt>
                <c:pt idx="2">
                  <c:v>26560</c:v>
                </c:pt>
                <c:pt idx="3">
                  <c:v>28639</c:v>
                </c:pt>
                <c:pt idx="4">
                  <c:v>29915</c:v>
                </c:pt>
                <c:pt idx="5">
                  <c:v>29034</c:v>
                </c:pt>
                <c:pt idx="6">
                  <c:v>26707</c:v>
                </c:pt>
                <c:pt idx="7">
                  <c:v>24259</c:v>
                </c:pt>
                <c:pt idx="8">
                  <c:v>21861</c:v>
                </c:pt>
                <c:pt idx="9">
                  <c:v>18848</c:v>
                </c:pt>
                <c:pt idx="10">
                  <c:v>16213</c:v>
                </c:pt>
                <c:pt idx="11">
                  <c:v>14487</c:v>
                </c:pt>
                <c:pt idx="12">
                  <c:v>14180</c:v>
                </c:pt>
                <c:pt idx="13">
                  <c:v>15904</c:v>
                </c:pt>
                <c:pt idx="14">
                  <c:v>16031</c:v>
                </c:pt>
                <c:pt idx="15">
                  <c:v>15853</c:v>
                </c:pt>
                <c:pt idx="16">
                  <c:v>15702</c:v>
                </c:pt>
                <c:pt idx="17">
                  <c:v>15315</c:v>
                </c:pt>
                <c:pt idx="18">
                  <c:v>17203</c:v>
                </c:pt>
                <c:pt idx="19">
                  <c:v>18846</c:v>
                </c:pt>
                <c:pt idx="20">
                  <c:v>18910</c:v>
                </c:pt>
                <c:pt idx="21">
                  <c:v>18922</c:v>
                </c:pt>
                <c:pt idx="22">
                  <c:v>18336</c:v>
                </c:pt>
                <c:pt idx="23">
                  <c:v>17261</c:v>
                </c:pt>
                <c:pt idx="24">
                  <c:v>17998</c:v>
                </c:pt>
                <c:pt idx="25">
                  <c:v>19584</c:v>
                </c:pt>
                <c:pt idx="26">
                  <c:v>20559</c:v>
                </c:pt>
                <c:pt idx="27">
                  <c:v>21395</c:v>
                </c:pt>
                <c:pt idx="28">
                  <c:v>21002</c:v>
                </c:pt>
                <c:pt idx="29">
                  <c:v>20346</c:v>
                </c:pt>
                <c:pt idx="30">
                  <c:v>19822</c:v>
                </c:pt>
                <c:pt idx="31">
                  <c:v>19072</c:v>
                </c:pt>
                <c:pt idx="32">
                  <c:v>19968</c:v>
                </c:pt>
                <c:pt idx="33">
                  <c:v>19748</c:v>
                </c:pt>
                <c:pt idx="34">
                  <c:v>19166</c:v>
                </c:pt>
                <c:pt idx="35">
                  <c:v>18513</c:v>
                </c:pt>
                <c:pt idx="36">
                  <c:v>17947</c:v>
                </c:pt>
                <c:pt idx="37">
                  <c:v>16934</c:v>
                </c:pt>
                <c:pt idx="38">
                  <c:v>16009</c:v>
                </c:pt>
                <c:pt idx="39">
                  <c:v>15635</c:v>
                </c:pt>
                <c:pt idx="40">
                  <c:v>14563</c:v>
                </c:pt>
                <c:pt idx="41">
                  <c:v>14620</c:v>
                </c:pt>
                <c:pt idx="42">
                  <c:v>14574</c:v>
                </c:pt>
                <c:pt idx="43">
                  <c:v>14437</c:v>
                </c:pt>
                <c:pt idx="44">
                  <c:v>13847</c:v>
                </c:pt>
                <c:pt idx="45">
                  <c:v>13625</c:v>
                </c:pt>
                <c:pt idx="46">
                  <c:v>14008</c:v>
                </c:pt>
                <c:pt idx="47">
                  <c:v>12709</c:v>
                </c:pt>
                <c:pt idx="48">
                  <c:v>12534</c:v>
                </c:pt>
                <c:pt idx="49">
                  <c:v>12340</c:v>
                </c:pt>
                <c:pt idx="50">
                  <c:v>12225</c:v>
                </c:pt>
                <c:pt idx="51">
                  <c:v>13308</c:v>
                </c:pt>
                <c:pt idx="52">
                  <c:v>14215</c:v>
                </c:pt>
                <c:pt idx="53">
                  <c:v>15319</c:v>
                </c:pt>
                <c:pt idx="54">
                  <c:v>15946</c:v>
                </c:pt>
                <c:pt idx="55">
                  <c:v>17820</c:v>
                </c:pt>
                <c:pt idx="56">
                  <c:v>19227</c:v>
                </c:pt>
                <c:pt idx="57">
                  <c:v>22008</c:v>
                </c:pt>
                <c:pt idx="58">
                  <c:v>25391</c:v>
                </c:pt>
                <c:pt idx="59">
                  <c:v>27970</c:v>
                </c:pt>
                <c:pt idx="60">
                  <c:v>30647</c:v>
                </c:pt>
                <c:pt idx="61">
                  <c:v>30906</c:v>
                </c:pt>
                <c:pt idx="62">
                  <c:v>30298</c:v>
                </c:pt>
                <c:pt idx="63">
                  <c:v>29669</c:v>
                </c:pt>
                <c:pt idx="64">
                  <c:v>26860</c:v>
                </c:pt>
                <c:pt idx="65">
                  <c:v>23847</c:v>
                </c:pt>
                <c:pt idx="66">
                  <c:v>22363</c:v>
                </c:pt>
                <c:pt idx="67">
                  <c:v>18904</c:v>
                </c:pt>
                <c:pt idx="68">
                  <c:v>23875</c:v>
                </c:pt>
                <c:pt idx="69">
                  <c:v>30577</c:v>
                </c:pt>
                <c:pt idx="70">
                  <c:v>36193</c:v>
                </c:pt>
                <c:pt idx="71">
                  <c:v>42971</c:v>
                </c:pt>
                <c:pt idx="72">
                  <c:v>44674</c:v>
                </c:pt>
              </c:numCache>
            </c:numRef>
          </c:val>
          <c:extLst>
            <c:ext xmlns:c16="http://schemas.microsoft.com/office/drawing/2014/chart" uri="{C3380CC4-5D6E-409C-BE32-E72D297353CC}">
              <c16:uniqueId val="{00000000-B9E2-4970-8988-83EEC650671A}"/>
            </c:ext>
          </c:extLst>
        </c:ser>
        <c:dLbls>
          <c:showLegendKey val="0"/>
          <c:showVal val="0"/>
          <c:showCatName val="0"/>
          <c:showSerName val="0"/>
          <c:showPercent val="0"/>
          <c:showBubbleSize val="0"/>
        </c:dLbls>
        <c:gapWidth val="50"/>
        <c:axId val="875912832"/>
        <c:axId val="875913816"/>
      </c:barChart>
      <c:lineChart>
        <c:grouping val="standard"/>
        <c:varyColors val="0"/>
        <c:ser>
          <c:idx val="1"/>
          <c:order val="1"/>
          <c:tx>
            <c:strRef>
              <c:f>'chart 2 capbal'!$E$2</c:f>
              <c:strCache>
                <c:ptCount val="1"/>
                <c:pt idx="0">
                  <c:v>dep</c:v>
                </c:pt>
              </c:strCache>
            </c:strRef>
          </c:tx>
          <c:spPr>
            <a:ln w="28575" cap="rnd">
              <a:solidFill>
                <a:schemeClr val="accent2"/>
              </a:solidFill>
              <a:round/>
            </a:ln>
            <a:effectLst/>
          </c:spPr>
          <c:marker>
            <c:symbol val="none"/>
          </c:marker>
          <c:cat>
            <c:strRef>
              <c:f>'chart 2 capbal'!$I$3:$I$75</c:f>
              <c:strCache>
                <c:ptCount val="73"/>
                <c:pt idx="0">
                  <c:v>Mar 03</c:v>
                </c:pt>
                <c:pt idx="1">
                  <c:v>Jun 03</c:v>
                </c:pt>
                <c:pt idx="2">
                  <c:v>Sep 03</c:v>
                </c:pt>
                <c:pt idx="3">
                  <c:v>Dec 03</c:v>
                </c:pt>
                <c:pt idx="4">
                  <c:v>Mar 04</c:v>
                </c:pt>
                <c:pt idx="5">
                  <c:v>Jun 04</c:v>
                </c:pt>
                <c:pt idx="6">
                  <c:v>Sep 04</c:v>
                </c:pt>
                <c:pt idx="7">
                  <c:v>Dec 04</c:v>
                </c:pt>
                <c:pt idx="8">
                  <c:v>Mar 05</c:v>
                </c:pt>
                <c:pt idx="9">
                  <c:v>Jun 05</c:v>
                </c:pt>
                <c:pt idx="10">
                  <c:v>Sep 05</c:v>
                </c:pt>
                <c:pt idx="11">
                  <c:v>Dec 05</c:v>
                </c:pt>
                <c:pt idx="12">
                  <c:v>Mar 06</c:v>
                </c:pt>
                <c:pt idx="13">
                  <c:v>Jun 06</c:v>
                </c:pt>
                <c:pt idx="14">
                  <c:v>Sep 06</c:v>
                </c:pt>
                <c:pt idx="15">
                  <c:v>Dec 06</c:v>
                </c:pt>
                <c:pt idx="16">
                  <c:v>Mar 07</c:v>
                </c:pt>
                <c:pt idx="17">
                  <c:v>Jun 07</c:v>
                </c:pt>
                <c:pt idx="18">
                  <c:v>Sep 07</c:v>
                </c:pt>
                <c:pt idx="19">
                  <c:v>Dec 07</c:v>
                </c:pt>
                <c:pt idx="20">
                  <c:v>Mar 08</c:v>
                </c:pt>
                <c:pt idx="21">
                  <c:v>Jun 08</c:v>
                </c:pt>
                <c:pt idx="22">
                  <c:v>Sep 08</c:v>
                </c:pt>
                <c:pt idx="23">
                  <c:v>Dec 08</c:v>
                </c:pt>
                <c:pt idx="24">
                  <c:v>Mar 09</c:v>
                </c:pt>
                <c:pt idx="25">
                  <c:v>Jun 09</c:v>
                </c:pt>
                <c:pt idx="26">
                  <c:v>Sep 09</c:v>
                </c:pt>
                <c:pt idx="27">
                  <c:v>Dec 09</c:v>
                </c:pt>
                <c:pt idx="28">
                  <c:v>Mar 10</c:v>
                </c:pt>
                <c:pt idx="29">
                  <c:v>Jun 10</c:v>
                </c:pt>
                <c:pt idx="30">
                  <c:v>Sep 10</c:v>
                </c:pt>
                <c:pt idx="31">
                  <c:v>Dec 10</c:v>
                </c:pt>
                <c:pt idx="32">
                  <c:v>Mar 11</c:v>
                </c:pt>
                <c:pt idx="33">
                  <c:v>Jun 11</c:v>
                </c:pt>
                <c:pt idx="34">
                  <c:v>Sep 11</c:v>
                </c:pt>
                <c:pt idx="35">
                  <c:v>Dec 11</c:v>
                </c:pt>
                <c:pt idx="36">
                  <c:v>Mar 12</c:v>
                </c:pt>
                <c:pt idx="37">
                  <c:v>Jun 12</c:v>
                </c:pt>
                <c:pt idx="38">
                  <c:v>Sep 12</c:v>
                </c:pt>
                <c:pt idx="39">
                  <c:v>Dec 12</c:v>
                </c:pt>
                <c:pt idx="40">
                  <c:v>Mar 13</c:v>
                </c:pt>
                <c:pt idx="41">
                  <c:v>Jun 13</c:v>
                </c:pt>
                <c:pt idx="42">
                  <c:v>Sep 13</c:v>
                </c:pt>
                <c:pt idx="43">
                  <c:v>Dec 13</c:v>
                </c:pt>
                <c:pt idx="44">
                  <c:v>Mar 14</c:v>
                </c:pt>
                <c:pt idx="45">
                  <c:v>Jun 14</c:v>
                </c:pt>
                <c:pt idx="46">
                  <c:v>Sep 14</c:v>
                </c:pt>
                <c:pt idx="47">
                  <c:v>Dec 14</c:v>
                </c:pt>
                <c:pt idx="48">
                  <c:v>Mar 15</c:v>
                </c:pt>
                <c:pt idx="49">
                  <c:v>Jun 15</c:v>
                </c:pt>
                <c:pt idx="50">
                  <c:v>Sep 15</c:v>
                </c:pt>
                <c:pt idx="51">
                  <c:v>Dec 15</c:v>
                </c:pt>
                <c:pt idx="52">
                  <c:v>Mar 16</c:v>
                </c:pt>
                <c:pt idx="53">
                  <c:v>Jun 16</c:v>
                </c:pt>
                <c:pt idx="54">
                  <c:v>Sep 16</c:v>
                </c:pt>
                <c:pt idx="55">
                  <c:v>Dec 16</c:v>
                </c:pt>
                <c:pt idx="56">
                  <c:v>Mar 17</c:v>
                </c:pt>
                <c:pt idx="57">
                  <c:v>Jun 17</c:v>
                </c:pt>
                <c:pt idx="58">
                  <c:v>Sep 17</c:v>
                </c:pt>
                <c:pt idx="59">
                  <c:v>Dec 17</c:v>
                </c:pt>
                <c:pt idx="60">
                  <c:v>Mar 18</c:v>
                </c:pt>
                <c:pt idx="61">
                  <c:v>Jun 18</c:v>
                </c:pt>
                <c:pt idx="62">
                  <c:v>Sep 18</c:v>
                </c:pt>
                <c:pt idx="63">
                  <c:v>Dec 18</c:v>
                </c:pt>
                <c:pt idx="64">
                  <c:v>Mar 19</c:v>
                </c:pt>
                <c:pt idx="65">
                  <c:v>Jun 19</c:v>
                </c:pt>
                <c:pt idx="66">
                  <c:v>Sep 19</c:v>
                </c:pt>
                <c:pt idx="67">
                  <c:v>Dec 19</c:v>
                </c:pt>
                <c:pt idx="68">
                  <c:v>Mar 20</c:v>
                </c:pt>
                <c:pt idx="69">
                  <c:v>Jun 20</c:v>
                </c:pt>
                <c:pt idx="70">
                  <c:v>Sep 20</c:v>
                </c:pt>
                <c:pt idx="71">
                  <c:v>Dec 20</c:v>
                </c:pt>
                <c:pt idx="72">
                  <c:v>Mar 21</c:v>
                </c:pt>
              </c:strCache>
            </c:strRef>
          </c:cat>
          <c:val>
            <c:numRef>
              <c:f>'chart 2 capbal'!$E$3:$E$75</c:f>
              <c:numCache>
                <c:formatCode>General</c:formatCode>
                <c:ptCount val="73"/>
                <c:pt idx="0">
                  <c:v>235810</c:v>
                </c:pt>
                <c:pt idx="1">
                  <c:v>234673</c:v>
                </c:pt>
                <c:pt idx="2">
                  <c:v>233018</c:v>
                </c:pt>
                <c:pt idx="3">
                  <c:v>228119</c:v>
                </c:pt>
                <c:pt idx="4">
                  <c:v>225976</c:v>
                </c:pt>
                <c:pt idx="5">
                  <c:v>221171</c:v>
                </c:pt>
                <c:pt idx="6">
                  <c:v>215346</c:v>
                </c:pt>
                <c:pt idx="7">
                  <c:v>213693</c:v>
                </c:pt>
                <c:pt idx="8">
                  <c:v>210885</c:v>
                </c:pt>
                <c:pt idx="9">
                  <c:v>208941</c:v>
                </c:pt>
                <c:pt idx="10">
                  <c:v>207074</c:v>
                </c:pt>
                <c:pt idx="11">
                  <c:v>201845</c:v>
                </c:pt>
                <c:pt idx="12">
                  <c:v>196534</c:v>
                </c:pt>
                <c:pt idx="13">
                  <c:v>192279</c:v>
                </c:pt>
                <c:pt idx="14">
                  <c:v>190068</c:v>
                </c:pt>
                <c:pt idx="15">
                  <c:v>190200</c:v>
                </c:pt>
                <c:pt idx="16">
                  <c:v>191799</c:v>
                </c:pt>
                <c:pt idx="17">
                  <c:v>195073</c:v>
                </c:pt>
                <c:pt idx="18">
                  <c:v>197072</c:v>
                </c:pt>
                <c:pt idx="19">
                  <c:v>196187</c:v>
                </c:pt>
                <c:pt idx="20">
                  <c:v>197312</c:v>
                </c:pt>
                <c:pt idx="21">
                  <c:v>195325</c:v>
                </c:pt>
                <c:pt idx="22">
                  <c:v>194999</c:v>
                </c:pt>
                <c:pt idx="23">
                  <c:v>196590</c:v>
                </c:pt>
                <c:pt idx="24">
                  <c:v>195528</c:v>
                </c:pt>
                <c:pt idx="25">
                  <c:v>194424</c:v>
                </c:pt>
                <c:pt idx="26">
                  <c:v>191262</c:v>
                </c:pt>
                <c:pt idx="27">
                  <c:v>186336</c:v>
                </c:pt>
                <c:pt idx="28">
                  <c:v>181599</c:v>
                </c:pt>
                <c:pt idx="29">
                  <c:v>178485</c:v>
                </c:pt>
                <c:pt idx="30">
                  <c:v>177733</c:v>
                </c:pt>
                <c:pt idx="31">
                  <c:v>177846</c:v>
                </c:pt>
                <c:pt idx="32">
                  <c:v>177107</c:v>
                </c:pt>
                <c:pt idx="33">
                  <c:v>177683</c:v>
                </c:pt>
                <c:pt idx="34">
                  <c:v>178491</c:v>
                </c:pt>
                <c:pt idx="35">
                  <c:v>180169</c:v>
                </c:pt>
                <c:pt idx="36">
                  <c:v>181799</c:v>
                </c:pt>
                <c:pt idx="37">
                  <c:v>181472</c:v>
                </c:pt>
                <c:pt idx="38">
                  <c:v>180807</c:v>
                </c:pt>
                <c:pt idx="39">
                  <c:v>176627</c:v>
                </c:pt>
                <c:pt idx="40">
                  <c:v>178580</c:v>
                </c:pt>
                <c:pt idx="41">
                  <c:v>182245</c:v>
                </c:pt>
                <c:pt idx="42">
                  <c:v>183696</c:v>
                </c:pt>
                <c:pt idx="43">
                  <c:v>188397</c:v>
                </c:pt>
                <c:pt idx="44">
                  <c:v>189658</c:v>
                </c:pt>
                <c:pt idx="45">
                  <c:v>186655</c:v>
                </c:pt>
                <c:pt idx="46">
                  <c:v>182779</c:v>
                </c:pt>
                <c:pt idx="47">
                  <c:v>179988</c:v>
                </c:pt>
                <c:pt idx="48">
                  <c:v>177747</c:v>
                </c:pt>
                <c:pt idx="49">
                  <c:v>181223</c:v>
                </c:pt>
                <c:pt idx="50">
                  <c:v>184752</c:v>
                </c:pt>
                <c:pt idx="51">
                  <c:v>186442</c:v>
                </c:pt>
                <c:pt idx="52">
                  <c:v>190089</c:v>
                </c:pt>
                <c:pt idx="53">
                  <c:v>195810</c:v>
                </c:pt>
                <c:pt idx="54">
                  <c:v>196517</c:v>
                </c:pt>
                <c:pt idx="55">
                  <c:v>201121</c:v>
                </c:pt>
                <c:pt idx="56">
                  <c:v>200256</c:v>
                </c:pt>
                <c:pt idx="57">
                  <c:v>195784</c:v>
                </c:pt>
                <c:pt idx="58">
                  <c:v>198040</c:v>
                </c:pt>
                <c:pt idx="59">
                  <c:v>199746</c:v>
                </c:pt>
                <c:pt idx="60">
                  <c:v>202323</c:v>
                </c:pt>
                <c:pt idx="61">
                  <c:v>204048</c:v>
                </c:pt>
                <c:pt idx="62">
                  <c:v>206091</c:v>
                </c:pt>
                <c:pt idx="63">
                  <c:v>210862</c:v>
                </c:pt>
                <c:pt idx="64">
                  <c:v>213809</c:v>
                </c:pt>
                <c:pt idx="65">
                  <c:v>218144</c:v>
                </c:pt>
                <c:pt idx="66">
                  <c:v>218556</c:v>
                </c:pt>
                <c:pt idx="67">
                  <c:v>214875</c:v>
                </c:pt>
                <c:pt idx="68">
                  <c:v>206204</c:v>
                </c:pt>
                <c:pt idx="69">
                  <c:v>197954</c:v>
                </c:pt>
                <c:pt idx="70">
                  <c:v>193032</c:v>
                </c:pt>
                <c:pt idx="71">
                  <c:v>190151</c:v>
                </c:pt>
                <c:pt idx="72">
                  <c:v>199076</c:v>
                </c:pt>
              </c:numCache>
            </c:numRef>
          </c:val>
          <c:smooth val="0"/>
          <c:extLst>
            <c:ext xmlns:c16="http://schemas.microsoft.com/office/drawing/2014/chart" uri="{C3380CC4-5D6E-409C-BE32-E72D297353CC}">
              <c16:uniqueId val="{00000002-B9E2-4970-8988-83EEC650671A}"/>
            </c:ext>
          </c:extLst>
        </c:ser>
        <c:ser>
          <c:idx val="0"/>
          <c:order val="0"/>
          <c:tx>
            <c:strRef>
              <c:f>'chart 2 capbal'!$D$2</c:f>
              <c:strCache>
                <c:ptCount val="1"/>
                <c:pt idx="0">
                  <c:v>arr</c:v>
                </c:pt>
              </c:strCache>
            </c:strRef>
          </c:tx>
          <c:spPr>
            <a:ln w="28575" cap="rnd">
              <a:solidFill>
                <a:schemeClr val="accent1"/>
              </a:solidFill>
              <a:round/>
            </a:ln>
            <a:effectLst/>
          </c:spPr>
          <c:marker>
            <c:symbol val="none"/>
          </c:marker>
          <c:cat>
            <c:strRef>
              <c:f>'chart 2 capbal'!$I$3:$I$75</c:f>
              <c:strCache>
                <c:ptCount val="73"/>
                <c:pt idx="0">
                  <c:v>Mar 03</c:v>
                </c:pt>
                <c:pt idx="1">
                  <c:v>Jun 03</c:v>
                </c:pt>
                <c:pt idx="2">
                  <c:v>Sep 03</c:v>
                </c:pt>
                <c:pt idx="3">
                  <c:v>Dec 03</c:v>
                </c:pt>
                <c:pt idx="4">
                  <c:v>Mar 04</c:v>
                </c:pt>
                <c:pt idx="5">
                  <c:v>Jun 04</c:v>
                </c:pt>
                <c:pt idx="6">
                  <c:v>Sep 04</c:v>
                </c:pt>
                <c:pt idx="7">
                  <c:v>Dec 04</c:v>
                </c:pt>
                <c:pt idx="8">
                  <c:v>Mar 05</c:v>
                </c:pt>
                <c:pt idx="9">
                  <c:v>Jun 05</c:v>
                </c:pt>
                <c:pt idx="10">
                  <c:v>Sep 05</c:v>
                </c:pt>
                <c:pt idx="11">
                  <c:v>Dec 05</c:v>
                </c:pt>
                <c:pt idx="12">
                  <c:v>Mar 06</c:v>
                </c:pt>
                <c:pt idx="13">
                  <c:v>Jun 06</c:v>
                </c:pt>
                <c:pt idx="14">
                  <c:v>Sep 06</c:v>
                </c:pt>
                <c:pt idx="15">
                  <c:v>Dec 06</c:v>
                </c:pt>
                <c:pt idx="16">
                  <c:v>Mar 07</c:v>
                </c:pt>
                <c:pt idx="17">
                  <c:v>Jun 07</c:v>
                </c:pt>
                <c:pt idx="18">
                  <c:v>Sep 07</c:v>
                </c:pt>
                <c:pt idx="19">
                  <c:v>Dec 07</c:v>
                </c:pt>
                <c:pt idx="20">
                  <c:v>Mar 08</c:v>
                </c:pt>
                <c:pt idx="21">
                  <c:v>Jun 08</c:v>
                </c:pt>
                <c:pt idx="22">
                  <c:v>Sep 08</c:v>
                </c:pt>
                <c:pt idx="23">
                  <c:v>Dec 08</c:v>
                </c:pt>
                <c:pt idx="24">
                  <c:v>Mar 09</c:v>
                </c:pt>
                <c:pt idx="25">
                  <c:v>Jun 09</c:v>
                </c:pt>
                <c:pt idx="26">
                  <c:v>Sep 09</c:v>
                </c:pt>
                <c:pt idx="27">
                  <c:v>Dec 09</c:v>
                </c:pt>
                <c:pt idx="28">
                  <c:v>Mar 10</c:v>
                </c:pt>
                <c:pt idx="29">
                  <c:v>Jun 10</c:v>
                </c:pt>
                <c:pt idx="30">
                  <c:v>Sep 10</c:v>
                </c:pt>
                <c:pt idx="31">
                  <c:v>Dec 10</c:v>
                </c:pt>
                <c:pt idx="32">
                  <c:v>Mar 11</c:v>
                </c:pt>
                <c:pt idx="33">
                  <c:v>Jun 11</c:v>
                </c:pt>
                <c:pt idx="34">
                  <c:v>Sep 11</c:v>
                </c:pt>
                <c:pt idx="35">
                  <c:v>Dec 11</c:v>
                </c:pt>
                <c:pt idx="36">
                  <c:v>Mar 12</c:v>
                </c:pt>
                <c:pt idx="37">
                  <c:v>Jun 12</c:v>
                </c:pt>
                <c:pt idx="38">
                  <c:v>Sep 12</c:v>
                </c:pt>
                <c:pt idx="39">
                  <c:v>Dec 12</c:v>
                </c:pt>
                <c:pt idx="40">
                  <c:v>Mar 13</c:v>
                </c:pt>
                <c:pt idx="41">
                  <c:v>Jun 13</c:v>
                </c:pt>
                <c:pt idx="42">
                  <c:v>Sep 13</c:v>
                </c:pt>
                <c:pt idx="43">
                  <c:v>Dec 13</c:v>
                </c:pt>
                <c:pt idx="44">
                  <c:v>Mar 14</c:v>
                </c:pt>
                <c:pt idx="45">
                  <c:v>Jun 14</c:v>
                </c:pt>
                <c:pt idx="46">
                  <c:v>Sep 14</c:v>
                </c:pt>
                <c:pt idx="47">
                  <c:v>Dec 14</c:v>
                </c:pt>
                <c:pt idx="48">
                  <c:v>Mar 15</c:v>
                </c:pt>
                <c:pt idx="49">
                  <c:v>Jun 15</c:v>
                </c:pt>
                <c:pt idx="50">
                  <c:v>Sep 15</c:v>
                </c:pt>
                <c:pt idx="51">
                  <c:v>Dec 15</c:v>
                </c:pt>
                <c:pt idx="52">
                  <c:v>Mar 16</c:v>
                </c:pt>
                <c:pt idx="53">
                  <c:v>Jun 16</c:v>
                </c:pt>
                <c:pt idx="54">
                  <c:v>Sep 16</c:v>
                </c:pt>
                <c:pt idx="55">
                  <c:v>Dec 16</c:v>
                </c:pt>
                <c:pt idx="56">
                  <c:v>Mar 17</c:v>
                </c:pt>
                <c:pt idx="57">
                  <c:v>Jun 17</c:v>
                </c:pt>
                <c:pt idx="58">
                  <c:v>Sep 17</c:v>
                </c:pt>
                <c:pt idx="59">
                  <c:v>Dec 17</c:v>
                </c:pt>
                <c:pt idx="60">
                  <c:v>Mar 18</c:v>
                </c:pt>
                <c:pt idx="61">
                  <c:v>Jun 18</c:v>
                </c:pt>
                <c:pt idx="62">
                  <c:v>Sep 18</c:v>
                </c:pt>
                <c:pt idx="63">
                  <c:v>Dec 18</c:v>
                </c:pt>
                <c:pt idx="64">
                  <c:v>Mar 19</c:v>
                </c:pt>
                <c:pt idx="65">
                  <c:v>Jun 19</c:v>
                </c:pt>
                <c:pt idx="66">
                  <c:v>Sep 19</c:v>
                </c:pt>
                <c:pt idx="67">
                  <c:v>Dec 19</c:v>
                </c:pt>
                <c:pt idx="68">
                  <c:v>Mar 20</c:v>
                </c:pt>
                <c:pt idx="69">
                  <c:v>Jun 20</c:v>
                </c:pt>
                <c:pt idx="70">
                  <c:v>Sep 20</c:v>
                </c:pt>
                <c:pt idx="71">
                  <c:v>Dec 20</c:v>
                </c:pt>
                <c:pt idx="72">
                  <c:v>Mar 21</c:v>
                </c:pt>
              </c:strCache>
            </c:strRef>
          </c:cat>
          <c:val>
            <c:numRef>
              <c:f>'chart 2 capbal'!$D$3:$D$75</c:f>
              <c:numCache>
                <c:formatCode>General</c:formatCode>
                <c:ptCount val="73"/>
                <c:pt idx="0">
                  <c:v>260768</c:v>
                </c:pt>
                <c:pt idx="1">
                  <c:v>259385</c:v>
                </c:pt>
                <c:pt idx="2">
                  <c:v>259578</c:v>
                </c:pt>
                <c:pt idx="3">
                  <c:v>256758</c:v>
                </c:pt>
                <c:pt idx="4">
                  <c:v>255891</c:v>
                </c:pt>
                <c:pt idx="5">
                  <c:v>250205</c:v>
                </c:pt>
                <c:pt idx="6">
                  <c:v>242053</c:v>
                </c:pt>
                <c:pt idx="7">
                  <c:v>237952</c:v>
                </c:pt>
                <c:pt idx="8">
                  <c:v>232746</c:v>
                </c:pt>
                <c:pt idx="9">
                  <c:v>227789</c:v>
                </c:pt>
                <c:pt idx="10">
                  <c:v>223287</c:v>
                </c:pt>
                <c:pt idx="11">
                  <c:v>216332</c:v>
                </c:pt>
                <c:pt idx="12">
                  <c:v>210714</c:v>
                </c:pt>
                <c:pt idx="13">
                  <c:v>208183</c:v>
                </c:pt>
                <c:pt idx="14">
                  <c:v>206099</c:v>
                </c:pt>
                <c:pt idx="15">
                  <c:v>206053</c:v>
                </c:pt>
                <c:pt idx="16">
                  <c:v>207501</c:v>
                </c:pt>
                <c:pt idx="17">
                  <c:v>210388</c:v>
                </c:pt>
                <c:pt idx="18">
                  <c:v>214275</c:v>
                </c:pt>
                <c:pt idx="19">
                  <c:v>215033</c:v>
                </c:pt>
                <c:pt idx="20">
                  <c:v>216222</c:v>
                </c:pt>
                <c:pt idx="21">
                  <c:v>214247</c:v>
                </c:pt>
                <c:pt idx="22">
                  <c:v>213335</c:v>
                </c:pt>
                <c:pt idx="23">
                  <c:v>213851</c:v>
                </c:pt>
                <c:pt idx="24">
                  <c:v>213526</c:v>
                </c:pt>
                <c:pt idx="25">
                  <c:v>214008</c:v>
                </c:pt>
                <c:pt idx="26">
                  <c:v>211821</c:v>
                </c:pt>
                <c:pt idx="27">
                  <c:v>207731</c:v>
                </c:pt>
                <c:pt idx="28">
                  <c:v>202601</c:v>
                </c:pt>
                <c:pt idx="29">
                  <c:v>198831</c:v>
                </c:pt>
                <c:pt idx="30">
                  <c:v>197555</c:v>
                </c:pt>
                <c:pt idx="31">
                  <c:v>196918</c:v>
                </c:pt>
                <c:pt idx="32">
                  <c:v>197075</c:v>
                </c:pt>
                <c:pt idx="33">
                  <c:v>197431</c:v>
                </c:pt>
                <c:pt idx="34">
                  <c:v>197657</c:v>
                </c:pt>
                <c:pt idx="35">
                  <c:v>198682</c:v>
                </c:pt>
                <c:pt idx="36">
                  <c:v>199746</c:v>
                </c:pt>
                <c:pt idx="37">
                  <c:v>198406</c:v>
                </c:pt>
                <c:pt idx="38">
                  <c:v>196816</c:v>
                </c:pt>
                <c:pt idx="39">
                  <c:v>192262</c:v>
                </c:pt>
                <c:pt idx="40">
                  <c:v>193143</c:v>
                </c:pt>
                <c:pt idx="41">
                  <c:v>196865</c:v>
                </c:pt>
                <c:pt idx="42">
                  <c:v>198270</c:v>
                </c:pt>
                <c:pt idx="43">
                  <c:v>202834</c:v>
                </c:pt>
                <c:pt idx="44">
                  <c:v>203505</c:v>
                </c:pt>
                <c:pt idx="45">
                  <c:v>200280</c:v>
                </c:pt>
                <c:pt idx="46">
                  <c:v>196787</c:v>
                </c:pt>
                <c:pt idx="47">
                  <c:v>192697</c:v>
                </c:pt>
                <c:pt idx="48">
                  <c:v>190281</c:v>
                </c:pt>
                <c:pt idx="49">
                  <c:v>193563</c:v>
                </c:pt>
                <c:pt idx="50">
                  <c:v>196977</c:v>
                </c:pt>
                <c:pt idx="51">
                  <c:v>199750</c:v>
                </c:pt>
                <c:pt idx="52">
                  <c:v>204304</c:v>
                </c:pt>
                <c:pt idx="53">
                  <c:v>211129</c:v>
                </c:pt>
                <c:pt idx="54">
                  <c:v>212463</c:v>
                </c:pt>
                <c:pt idx="55">
                  <c:v>218941</c:v>
                </c:pt>
                <c:pt idx="56">
                  <c:v>219483</c:v>
                </c:pt>
                <c:pt idx="57">
                  <c:v>217792</c:v>
                </c:pt>
                <c:pt idx="58">
                  <c:v>223431</c:v>
                </c:pt>
                <c:pt idx="59">
                  <c:v>227716</c:v>
                </c:pt>
                <c:pt idx="60">
                  <c:v>232970</c:v>
                </c:pt>
                <c:pt idx="61">
                  <c:v>234954</c:v>
                </c:pt>
                <c:pt idx="62">
                  <c:v>236389</c:v>
                </c:pt>
                <c:pt idx="63">
                  <c:v>240531</c:v>
                </c:pt>
                <c:pt idx="64">
                  <c:v>240669</c:v>
                </c:pt>
                <c:pt idx="65">
                  <c:v>241991</c:v>
                </c:pt>
                <c:pt idx="66">
                  <c:v>240919</c:v>
                </c:pt>
                <c:pt idx="67">
                  <c:v>233779</c:v>
                </c:pt>
                <c:pt idx="68">
                  <c:v>230079</c:v>
                </c:pt>
                <c:pt idx="69">
                  <c:v>228531</c:v>
                </c:pt>
                <c:pt idx="70">
                  <c:v>229225</c:v>
                </c:pt>
                <c:pt idx="71">
                  <c:v>233122</c:v>
                </c:pt>
                <c:pt idx="72">
                  <c:v>243750</c:v>
                </c:pt>
              </c:numCache>
            </c:numRef>
          </c:val>
          <c:smooth val="0"/>
          <c:extLst>
            <c:ext xmlns:c16="http://schemas.microsoft.com/office/drawing/2014/chart" uri="{C3380CC4-5D6E-409C-BE32-E72D297353CC}">
              <c16:uniqueId val="{00000001-B9E2-4970-8988-83EEC650671A}"/>
            </c:ext>
          </c:extLst>
        </c:ser>
        <c:ser>
          <c:idx val="4"/>
          <c:order val="4"/>
          <c:tx>
            <c:v>DUMMY</c:v>
          </c:tx>
          <c:spPr>
            <a:ln w="28575" cap="rnd">
              <a:noFill/>
              <a:round/>
            </a:ln>
            <a:effectLst/>
            <a:extLst>
              <a:ext uri="{91240B29-F687-4F45-9708-019B960494DF}">
                <a14:hiddenLine xmlns:a14="http://schemas.microsoft.com/office/drawing/2010/main" w="28575" cap="rnd">
                  <a:solidFill>
                    <a:srgbClr val="00827F"/>
                  </a:solidFill>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3-B9E2-4970-8988-83EEC650671A}"/>
            </c:ext>
          </c:extLst>
        </c:ser>
        <c:dLbls>
          <c:showLegendKey val="0"/>
          <c:showVal val="0"/>
          <c:showCatName val="0"/>
          <c:showSerName val="0"/>
          <c:showPercent val="0"/>
          <c:showBubbleSize val="0"/>
        </c:dLbls>
        <c:marker val="1"/>
        <c:smooth val="0"/>
        <c:axId val="851735632"/>
        <c:axId val="851737928"/>
        <c:extLst>
          <c:ext xmlns:c15="http://schemas.microsoft.com/office/drawing/2012/chart" uri="{02D57815-91ED-43cb-92C2-25804820EDAC}">
            <c15:filteredLineSeries>
              <c15:ser>
                <c:idx val="3"/>
                <c:order val="3"/>
                <c:tx>
                  <c:strRef>
                    <c:extLst>
                      <c:ext uri="{02D57815-91ED-43cb-92C2-25804820EDAC}">
                        <c15:formulaRef>
                          <c15:sqref>'chart 2 capbal'!$I$2</c15:sqref>
                        </c15:formulaRef>
                      </c:ext>
                    </c:extLst>
                    <c:strCache>
                      <c:ptCount val="1"/>
                    </c:strCache>
                  </c:strRef>
                </c:tx>
                <c:spPr>
                  <a:ln w="28575" cap="rnd">
                    <a:solidFill>
                      <a:schemeClr val="accent4"/>
                    </a:solidFill>
                    <a:round/>
                  </a:ln>
                  <a:effectLst/>
                </c:spPr>
                <c:marker>
                  <c:symbol val="none"/>
                </c:marker>
                <c:cat>
                  <c:strRef>
                    <c:extLst>
                      <c:ext uri="{02D57815-91ED-43cb-92C2-25804820EDAC}">
                        <c15:formulaRef>
                          <c15:sqref>'chart 2 capbal'!$I$3:$I$75</c15:sqref>
                        </c15:formulaRef>
                      </c:ext>
                    </c:extLst>
                    <c:strCache>
                      <c:ptCount val="73"/>
                      <c:pt idx="0">
                        <c:v>Mar 03</c:v>
                      </c:pt>
                      <c:pt idx="1">
                        <c:v>Jun 03</c:v>
                      </c:pt>
                      <c:pt idx="2">
                        <c:v>Sep 03</c:v>
                      </c:pt>
                      <c:pt idx="3">
                        <c:v>Dec 03</c:v>
                      </c:pt>
                      <c:pt idx="4">
                        <c:v>Mar 04</c:v>
                      </c:pt>
                      <c:pt idx="5">
                        <c:v>Jun 04</c:v>
                      </c:pt>
                      <c:pt idx="6">
                        <c:v>Sep 04</c:v>
                      </c:pt>
                      <c:pt idx="7">
                        <c:v>Dec 04</c:v>
                      </c:pt>
                      <c:pt idx="8">
                        <c:v>Mar 05</c:v>
                      </c:pt>
                      <c:pt idx="9">
                        <c:v>Jun 05</c:v>
                      </c:pt>
                      <c:pt idx="10">
                        <c:v>Sep 05</c:v>
                      </c:pt>
                      <c:pt idx="11">
                        <c:v>Dec 05</c:v>
                      </c:pt>
                      <c:pt idx="12">
                        <c:v>Mar 06</c:v>
                      </c:pt>
                      <c:pt idx="13">
                        <c:v>Jun 06</c:v>
                      </c:pt>
                      <c:pt idx="14">
                        <c:v>Sep 06</c:v>
                      </c:pt>
                      <c:pt idx="15">
                        <c:v>Dec 06</c:v>
                      </c:pt>
                      <c:pt idx="16">
                        <c:v>Mar 07</c:v>
                      </c:pt>
                      <c:pt idx="17">
                        <c:v>Jun 07</c:v>
                      </c:pt>
                      <c:pt idx="18">
                        <c:v>Sep 07</c:v>
                      </c:pt>
                      <c:pt idx="19">
                        <c:v>Dec 07</c:v>
                      </c:pt>
                      <c:pt idx="20">
                        <c:v>Mar 08</c:v>
                      </c:pt>
                      <c:pt idx="21">
                        <c:v>Jun 08</c:v>
                      </c:pt>
                      <c:pt idx="22">
                        <c:v>Sep 08</c:v>
                      </c:pt>
                      <c:pt idx="23">
                        <c:v>Dec 08</c:v>
                      </c:pt>
                      <c:pt idx="24">
                        <c:v>Mar 09</c:v>
                      </c:pt>
                      <c:pt idx="25">
                        <c:v>Jun 09</c:v>
                      </c:pt>
                      <c:pt idx="26">
                        <c:v>Sep 09</c:v>
                      </c:pt>
                      <c:pt idx="27">
                        <c:v>Dec 09</c:v>
                      </c:pt>
                      <c:pt idx="28">
                        <c:v>Mar 10</c:v>
                      </c:pt>
                      <c:pt idx="29">
                        <c:v>Jun 10</c:v>
                      </c:pt>
                      <c:pt idx="30">
                        <c:v>Sep 10</c:v>
                      </c:pt>
                      <c:pt idx="31">
                        <c:v>Dec 10</c:v>
                      </c:pt>
                      <c:pt idx="32">
                        <c:v>Mar 11</c:v>
                      </c:pt>
                      <c:pt idx="33">
                        <c:v>Jun 11</c:v>
                      </c:pt>
                      <c:pt idx="34">
                        <c:v>Sep 11</c:v>
                      </c:pt>
                      <c:pt idx="35">
                        <c:v>Dec 11</c:v>
                      </c:pt>
                      <c:pt idx="36">
                        <c:v>Mar 12</c:v>
                      </c:pt>
                      <c:pt idx="37">
                        <c:v>Jun 12</c:v>
                      </c:pt>
                      <c:pt idx="38">
                        <c:v>Sep 12</c:v>
                      </c:pt>
                      <c:pt idx="39">
                        <c:v>Dec 12</c:v>
                      </c:pt>
                      <c:pt idx="40">
                        <c:v>Mar 13</c:v>
                      </c:pt>
                      <c:pt idx="41">
                        <c:v>Jun 13</c:v>
                      </c:pt>
                      <c:pt idx="42">
                        <c:v>Sep 13</c:v>
                      </c:pt>
                      <c:pt idx="43">
                        <c:v>Dec 13</c:v>
                      </c:pt>
                      <c:pt idx="44">
                        <c:v>Mar 14</c:v>
                      </c:pt>
                      <c:pt idx="45">
                        <c:v>Jun 14</c:v>
                      </c:pt>
                      <c:pt idx="46">
                        <c:v>Sep 14</c:v>
                      </c:pt>
                      <c:pt idx="47">
                        <c:v>Dec 14</c:v>
                      </c:pt>
                      <c:pt idx="48">
                        <c:v>Mar 15</c:v>
                      </c:pt>
                      <c:pt idx="49">
                        <c:v>Jun 15</c:v>
                      </c:pt>
                      <c:pt idx="50">
                        <c:v>Sep 15</c:v>
                      </c:pt>
                      <c:pt idx="51">
                        <c:v>Dec 15</c:v>
                      </c:pt>
                      <c:pt idx="52">
                        <c:v>Mar 16</c:v>
                      </c:pt>
                      <c:pt idx="53">
                        <c:v>Jun 16</c:v>
                      </c:pt>
                      <c:pt idx="54">
                        <c:v>Sep 16</c:v>
                      </c:pt>
                      <c:pt idx="55">
                        <c:v>Dec 16</c:v>
                      </c:pt>
                      <c:pt idx="56">
                        <c:v>Mar 17</c:v>
                      </c:pt>
                      <c:pt idx="57">
                        <c:v>Jun 17</c:v>
                      </c:pt>
                      <c:pt idx="58">
                        <c:v>Sep 17</c:v>
                      </c:pt>
                      <c:pt idx="59">
                        <c:v>Dec 17</c:v>
                      </c:pt>
                      <c:pt idx="60">
                        <c:v>Mar 18</c:v>
                      </c:pt>
                      <c:pt idx="61">
                        <c:v>Jun 18</c:v>
                      </c:pt>
                      <c:pt idx="62">
                        <c:v>Sep 18</c:v>
                      </c:pt>
                      <c:pt idx="63">
                        <c:v>Dec 18</c:v>
                      </c:pt>
                      <c:pt idx="64">
                        <c:v>Mar 19</c:v>
                      </c:pt>
                      <c:pt idx="65">
                        <c:v>Jun 19</c:v>
                      </c:pt>
                      <c:pt idx="66">
                        <c:v>Sep 19</c:v>
                      </c:pt>
                      <c:pt idx="67">
                        <c:v>Dec 19</c:v>
                      </c:pt>
                      <c:pt idx="68">
                        <c:v>Mar 20</c:v>
                      </c:pt>
                      <c:pt idx="69">
                        <c:v>Jun 20</c:v>
                      </c:pt>
                      <c:pt idx="70">
                        <c:v>Sep 20</c:v>
                      </c:pt>
                      <c:pt idx="71">
                        <c:v>Dec 20</c:v>
                      </c:pt>
                      <c:pt idx="72">
                        <c:v>Mar 21</c:v>
                      </c:pt>
                    </c:strCache>
                  </c:strRef>
                </c:cat>
                <c:val>
                  <c:numRef>
                    <c:extLst>
                      <c:ext uri="{02D57815-91ED-43cb-92C2-25804820EDAC}">
                        <c15:formulaRef>
                          <c15:sqref>'chart 2 capbal'!$I$3:$I$75</c15:sqref>
                        </c15:formulaRef>
                      </c:ext>
                    </c:extLst>
                    <c:numCache>
                      <c:formatCode>General</c:formatCode>
                      <c:ptCount val="7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numCache>
                  </c:numRef>
                </c:val>
                <c:smooth val="0"/>
                <c:extLst>
                  <c:ext xmlns:c16="http://schemas.microsoft.com/office/drawing/2014/chart" uri="{C3380CC4-5D6E-409C-BE32-E72D297353CC}">
                    <c16:uniqueId val="{00000004-B9E2-4970-8988-83EEC650671A}"/>
                  </c:ext>
                </c:extLst>
              </c15:ser>
            </c15:filteredLineSeries>
          </c:ext>
        </c:extLst>
      </c:lineChart>
      <c:dateAx>
        <c:axId val="875912832"/>
        <c:scaling>
          <c:orientation val="minMax"/>
        </c:scaling>
        <c:delete val="0"/>
        <c:axPos val="b"/>
        <c:numFmt formatCode="m/d/yyyy" sourceLinked="0"/>
        <c:majorTickMark val="cross"/>
        <c:minorTickMark val="none"/>
        <c:tickLblPos val="low"/>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913816"/>
        <c:crosses val="autoZero"/>
        <c:auto val="0"/>
        <c:lblOffset val="100"/>
        <c:baseTimeUnit val="days"/>
        <c:majorUnit val="6"/>
        <c:minorUnit val="6"/>
      </c:dateAx>
      <c:valAx>
        <c:axId val="875913816"/>
        <c:scaling>
          <c:orientation val="minMax"/>
          <c:max val="80000"/>
        </c:scaling>
        <c:delete val="0"/>
        <c:axPos val="l"/>
        <c:majorGridlines>
          <c:spPr>
            <a:ln w="25400" cap="flat" cmpd="sng" algn="ctr">
              <a:no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mn-lt"/>
                    <a:ea typeface="+mn-ea"/>
                    <a:cs typeface="+mn-cs"/>
                  </a:defRPr>
                </a:pPr>
                <a:r>
                  <a:rPr lang="en-AU" dirty="0">
                    <a:latin typeface="+mn-lt"/>
                  </a:rPr>
                  <a:t>'000</a:t>
                </a:r>
              </a:p>
            </c:rich>
          </c:tx>
          <c:layout>
            <c:manualLayout>
              <c:xMode val="edge"/>
              <c:yMode val="edge"/>
              <c:x val="2.2671430377832379E-2"/>
              <c:y val="3.2337962962962964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912832"/>
        <c:crosses val="autoZero"/>
        <c:crossBetween val="between"/>
      </c:valAx>
      <c:valAx>
        <c:axId val="851737928"/>
        <c:scaling>
          <c:orientation val="minMax"/>
          <c:max val="300000"/>
          <c:min val="0"/>
        </c:scaling>
        <c:delete val="0"/>
        <c:axPos val="r"/>
        <c:title>
          <c:tx>
            <c:rich>
              <a:bodyPr rot="0" spcFirstLastPara="1" vertOverflow="ellipsis" wrap="square" anchor="ctr" anchorCtr="1"/>
              <a:lstStyle/>
              <a:p>
                <a:pPr>
                  <a:defRPr sz="1200" b="0" i="0" u="none" strike="noStrike" kern="1200" baseline="0">
                    <a:solidFill>
                      <a:schemeClr val="tx1"/>
                    </a:solidFill>
                    <a:latin typeface="+mn-lt"/>
                    <a:ea typeface="+mn-ea"/>
                    <a:cs typeface="+mn-cs"/>
                  </a:defRPr>
                </a:pPr>
                <a:r>
                  <a:rPr lang="en-AU">
                    <a:latin typeface="+mn-lt"/>
                  </a:rPr>
                  <a:t>'000</a:t>
                </a:r>
              </a:p>
            </c:rich>
          </c:tx>
          <c:layout>
            <c:manualLayout>
              <c:xMode val="edge"/>
              <c:yMode val="edge"/>
              <c:x val="0.96433663007931525"/>
              <c:y val="3.2337962962962964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1735632"/>
        <c:crosses val="max"/>
        <c:crossBetween val="midCat"/>
        <c:majorUnit val="50000"/>
        <c:minorUnit val="10000"/>
      </c:valAx>
      <c:catAx>
        <c:axId val="851735632"/>
        <c:scaling>
          <c:orientation val="minMax"/>
        </c:scaling>
        <c:delete val="0"/>
        <c:axPos val="t"/>
        <c:numFmt formatCode="General" sourceLinked="1"/>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851737928"/>
        <c:crosses val="max"/>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a:solidFill>
            <a:schemeClr val="tx1"/>
          </a:solidFill>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564516129032255E-2"/>
          <c:y val="9.2076190476190478E-2"/>
          <c:w val="0.88275591397849462"/>
          <c:h val="0.82597023809523817"/>
        </c:manualLayout>
      </c:layout>
      <c:lineChart>
        <c:grouping val="standard"/>
        <c:varyColors val="0"/>
        <c:ser>
          <c:idx val="0"/>
          <c:order val="0"/>
          <c:spPr>
            <a:ln w="28575" cap="rnd">
              <a:solidFill>
                <a:schemeClr val="accent1"/>
              </a:solidFill>
              <a:round/>
            </a:ln>
            <a:effectLst/>
          </c:spPr>
          <c:marker>
            <c:symbol val="none"/>
          </c:marker>
          <c:cat>
            <c:strRef>
              <c:f>Population!$P$89:$AE$89</c:f>
              <c:strCache>
                <c:ptCount val="16"/>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pt idx="13">
                  <c:v>2029-30</c:v>
                </c:pt>
                <c:pt idx="14">
                  <c:v>2030-31</c:v>
                </c:pt>
                <c:pt idx="15">
                  <c:v>2031-32</c:v>
                </c:pt>
              </c:strCache>
            </c:strRef>
          </c:cat>
          <c:val>
            <c:numRef>
              <c:f>Population!$P$90:$AE$90</c:f>
              <c:numCache>
                <c:formatCode>0.0</c:formatCode>
                <c:ptCount val="16"/>
                <c:pt idx="0">
                  <c:v>2.0620511606227345</c:v>
                </c:pt>
                <c:pt idx="1">
                  <c:v>1.8204007449905368</c:v>
                </c:pt>
                <c:pt idx="2">
                  <c:v>1.8014926353266913</c:v>
                </c:pt>
                <c:pt idx="3">
                  <c:v>1.411224651145508</c:v>
                </c:pt>
                <c:pt idx="4">
                  <c:v>-5.6958912442232348E-2</c:v>
                </c:pt>
                <c:pt idx="5">
                  <c:v>0.19746077966923009</c:v>
                </c:pt>
                <c:pt idx="6">
                  <c:v>1.3250410921312203</c:v>
                </c:pt>
                <c:pt idx="7">
                  <c:v>1.5068348680275245</c:v>
                </c:pt>
                <c:pt idx="8">
                  <c:v>1.5810486608955077</c:v>
                </c:pt>
                <c:pt idx="9">
                  <c:v>1.5421124972399201</c:v>
                </c:pt>
                <c:pt idx="10">
                  <c:v>1.5027933262401454</c:v>
                </c:pt>
                <c:pt idx="11">
                  <c:v>1.4660527102667136</c:v>
                </c:pt>
                <c:pt idx="12">
                  <c:v>1.4286170677322989</c:v>
                </c:pt>
                <c:pt idx="13">
                  <c:v>1.3932092078882992</c:v>
                </c:pt>
                <c:pt idx="14">
                  <c:v>1.3616985579821921</c:v>
                </c:pt>
                <c:pt idx="15">
                  <c:v>1.3321058196472118</c:v>
                </c:pt>
              </c:numCache>
            </c:numRef>
          </c:val>
          <c:smooth val="0"/>
          <c:extLst>
            <c:ext xmlns:c16="http://schemas.microsoft.com/office/drawing/2014/chart" uri="{C3380CC4-5D6E-409C-BE32-E72D297353CC}">
              <c16:uniqueId val="{00000000-1F4C-4DD1-BCEF-7022EC266913}"/>
            </c:ext>
          </c:extLst>
        </c:ser>
        <c:ser>
          <c:idx val="1"/>
          <c:order val="1"/>
          <c:spPr>
            <a:ln w="28575" cap="rnd">
              <a:solidFill>
                <a:schemeClr val="accent2"/>
              </a:solidFill>
              <a:round/>
            </a:ln>
            <a:effectLst/>
          </c:spPr>
          <c:marker>
            <c:symbol val="none"/>
          </c:marker>
          <c:cat>
            <c:strRef>
              <c:f>Population!$P$89:$AE$89</c:f>
              <c:strCache>
                <c:ptCount val="16"/>
                <c:pt idx="0">
                  <c:v>2016-17</c:v>
                </c:pt>
                <c:pt idx="1">
                  <c:v>2017-18</c:v>
                </c:pt>
                <c:pt idx="2">
                  <c:v>2018-19</c:v>
                </c:pt>
                <c:pt idx="3">
                  <c:v>2019-20</c:v>
                </c:pt>
                <c:pt idx="4">
                  <c:v>2020-21</c:v>
                </c:pt>
                <c:pt idx="5">
                  <c:v>2021-22</c:v>
                </c:pt>
                <c:pt idx="6">
                  <c:v>2022-23</c:v>
                </c:pt>
                <c:pt idx="7">
                  <c:v>2023-24</c:v>
                </c:pt>
                <c:pt idx="8">
                  <c:v>2024-25</c:v>
                </c:pt>
                <c:pt idx="9">
                  <c:v>2025-26</c:v>
                </c:pt>
                <c:pt idx="10">
                  <c:v>2026-27</c:v>
                </c:pt>
                <c:pt idx="11">
                  <c:v>2027-28</c:v>
                </c:pt>
                <c:pt idx="12">
                  <c:v>2028-29</c:v>
                </c:pt>
                <c:pt idx="13">
                  <c:v>2029-30</c:v>
                </c:pt>
                <c:pt idx="14">
                  <c:v>2030-31</c:v>
                </c:pt>
                <c:pt idx="15">
                  <c:v>2031-32</c:v>
                </c:pt>
              </c:strCache>
            </c:strRef>
          </c:cat>
          <c:val>
            <c:numRef>
              <c:f>Population!$P$91:$AE$91</c:f>
              <c:numCache>
                <c:formatCode>0.0</c:formatCode>
                <c:ptCount val="16"/>
                <c:pt idx="0">
                  <c:v>0.95978871239459029</c:v>
                </c:pt>
                <c:pt idx="1">
                  <c:v>0.98778509608616683</c:v>
                </c:pt>
                <c:pt idx="2">
                  <c:v>0.97711358118795599</c:v>
                </c:pt>
                <c:pt idx="3">
                  <c:v>1.0415720536879671</c:v>
                </c:pt>
                <c:pt idx="4">
                  <c:v>0.54581199682517678</c:v>
                </c:pt>
                <c:pt idx="5">
                  <c:v>0.65688996903065544</c:v>
                </c:pt>
                <c:pt idx="6">
                  <c:v>0.9030327815374164</c:v>
                </c:pt>
                <c:pt idx="7">
                  <c:v>0.84964707172274567</c:v>
                </c:pt>
                <c:pt idx="8">
                  <c:v>0.89117964952377482</c:v>
                </c:pt>
                <c:pt idx="9">
                  <c:v>0.89451194576783999</c:v>
                </c:pt>
                <c:pt idx="10">
                  <c:v>0.89844463888261294</c:v>
                </c:pt>
                <c:pt idx="11">
                  <c:v>0.90221227312617791</c:v>
                </c:pt>
                <c:pt idx="12">
                  <c:v>0.90442758988520144</c:v>
                </c:pt>
                <c:pt idx="13">
                  <c:v>0.90574902781628897</c:v>
                </c:pt>
                <c:pt idx="14">
                  <c:v>0.90615263309972194</c:v>
                </c:pt>
                <c:pt idx="15">
                  <c:v>0.90604873168646216</c:v>
                </c:pt>
              </c:numCache>
            </c:numRef>
          </c:val>
          <c:smooth val="0"/>
          <c:extLst>
            <c:ext xmlns:c16="http://schemas.microsoft.com/office/drawing/2014/chart" uri="{C3380CC4-5D6E-409C-BE32-E72D297353CC}">
              <c16:uniqueId val="{00000001-1F4C-4DD1-BCEF-7022EC266913}"/>
            </c:ext>
          </c:extLst>
        </c:ser>
        <c:dLbls>
          <c:showLegendKey val="0"/>
          <c:showVal val="0"/>
          <c:showCatName val="0"/>
          <c:showSerName val="0"/>
          <c:showPercent val="0"/>
          <c:showBubbleSize val="0"/>
        </c:dLbls>
        <c:marker val="1"/>
        <c:smooth val="0"/>
        <c:axId val="757934856"/>
        <c:axId val="757927640"/>
      </c:lineChart>
      <c:lineChart>
        <c:grouping val="standard"/>
        <c:varyColors val="0"/>
        <c:ser>
          <c:idx val="2"/>
          <c:order val="2"/>
          <c:tx>
            <c:v>DUMMY</c:v>
          </c:tx>
          <c:spPr>
            <a:ln w="28575" cap="rnd">
              <a:noFill/>
              <a:round/>
            </a:ln>
            <a:effectLst/>
            <a:extLst>
              <a:ext uri="{91240B29-F687-4F45-9708-019B960494DF}">
                <a14:hiddenLine xmlns:a14="http://schemas.microsoft.com/office/drawing/2010/main" w="28575" cap="rnd">
                  <a:solidFill>
                    <a:srgbClr val="3A6FAF"/>
                  </a:solidFill>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2-1F4C-4DD1-BCEF-7022EC266913}"/>
            </c:ext>
          </c:extLst>
        </c:ser>
        <c:dLbls>
          <c:showLegendKey val="0"/>
          <c:showVal val="0"/>
          <c:showCatName val="0"/>
          <c:showSerName val="0"/>
          <c:showPercent val="0"/>
          <c:showBubbleSize val="0"/>
        </c:dLbls>
        <c:marker val="1"/>
        <c:smooth val="0"/>
        <c:axId val="623149336"/>
        <c:axId val="676512480"/>
      </c:lineChart>
      <c:catAx>
        <c:axId val="757934856"/>
        <c:scaling>
          <c:orientation val="minMax"/>
        </c:scaling>
        <c:delete val="0"/>
        <c:axPos val="b"/>
        <c:numFmt formatCode="General" sourceLinked="1"/>
        <c:majorTickMark val="cross"/>
        <c:minorTickMark val="none"/>
        <c:tickLblPos val="low"/>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crossAx val="757927640"/>
        <c:crosses val="autoZero"/>
        <c:auto val="1"/>
        <c:lblAlgn val="ctr"/>
        <c:lblOffset val="100"/>
        <c:tickLblSkip val="3"/>
        <c:tickMarkSkip val="3"/>
        <c:noMultiLvlLbl val="0"/>
      </c:catAx>
      <c:valAx>
        <c:axId val="757927640"/>
        <c:scaling>
          <c:orientation val="minMax"/>
        </c:scaling>
        <c:delete val="0"/>
        <c:axPos val="l"/>
        <c:majorGridlines>
          <c:spPr>
            <a:ln w="25400" cap="flat" cmpd="sng" algn="ctr">
              <a:noFill/>
              <a:round/>
            </a:ln>
            <a:effectLst/>
          </c:spPr>
        </c:majorGridlines>
        <c:title>
          <c:tx>
            <c:rich>
              <a:bodyPr rot="0" spcFirstLastPara="1" vertOverflow="ellipsis" wrap="square" anchor="ctr" anchorCtr="1"/>
              <a:lstStyle/>
              <a:p>
                <a:pPr>
                  <a:defRPr sz="1200" b="0" i="0" u="none" strike="noStrike" kern="1200" baseline="0">
                    <a:solidFill>
                      <a:schemeClr val="tx1"/>
                    </a:solidFill>
                    <a:latin typeface="+mj-lt"/>
                    <a:ea typeface="+mn-ea"/>
                    <a:cs typeface="Arial" panose="020B0604020202020204" pitchFamily="34" charset="0"/>
                  </a:defRPr>
                </a:pPr>
                <a:r>
                  <a:rPr lang="en-US" dirty="0">
                    <a:latin typeface="+mj-lt"/>
                  </a:rPr>
                  <a:t>Per cent</a:t>
                </a:r>
              </a:p>
            </c:rich>
          </c:tx>
          <c:layout>
            <c:manualLayout>
              <c:xMode val="edge"/>
              <c:yMode val="edge"/>
              <c:x val="1.5179253714819582E-2"/>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title>
        <c:numFmt formatCode="0.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crossAx val="757934856"/>
        <c:crosses val="autoZero"/>
        <c:crossBetween val="midCat"/>
      </c:valAx>
      <c:valAx>
        <c:axId val="676512480"/>
        <c:scaling>
          <c:orientation val="minMax"/>
          <c:max val="2.5"/>
          <c:min val="-0.5"/>
        </c:scaling>
        <c:delete val="0"/>
        <c:axPos val="r"/>
        <c:title>
          <c:tx>
            <c:rich>
              <a:bodyPr rot="0" spcFirstLastPara="1" vertOverflow="ellipsis" wrap="square" anchor="ctr" anchorCtr="1"/>
              <a:lstStyle/>
              <a:p>
                <a:pPr>
                  <a:defRPr sz="1200" b="0" i="0" u="none" strike="noStrike" kern="1200" baseline="0">
                    <a:solidFill>
                      <a:schemeClr val="tx1"/>
                    </a:solidFill>
                    <a:latin typeface="+mj-lt"/>
                    <a:ea typeface="+mn-ea"/>
                    <a:cs typeface="Arial" panose="020B0604020202020204" pitchFamily="34" charset="0"/>
                  </a:defRPr>
                </a:pPr>
                <a:r>
                  <a:rPr lang="en-AU">
                    <a:latin typeface="+mj-lt"/>
                  </a:rPr>
                  <a:t>Per cent</a:t>
                </a:r>
              </a:p>
            </c:rich>
          </c:tx>
          <c:layout>
            <c:manualLayout>
              <c:xMode val="edge"/>
              <c:yMode val="edge"/>
              <c:x val="0.95402132616487456"/>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title>
        <c:numFmt formatCode="0.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crossAx val="623149336"/>
        <c:crosses val="max"/>
        <c:crossBetween val="midCat"/>
        <c:majorUnit val="0.5"/>
        <c:minorUnit val="0.1"/>
      </c:valAx>
      <c:catAx>
        <c:axId val="623149336"/>
        <c:scaling>
          <c:orientation val="minMax"/>
        </c:scaling>
        <c:delete val="0"/>
        <c:axPos val="t"/>
        <c:majorTickMark val="none"/>
        <c:minorTickMark val="none"/>
        <c:tickLblPos val="none"/>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en-US"/>
          </a:p>
        </c:txPr>
        <c:crossAx val="676512480"/>
        <c:crosses val="max"/>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a:solidFill>
            <a:schemeClr val="tx1"/>
          </a:solidFill>
          <a:latin typeface="+mn-lt"/>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5290683196866E-2"/>
          <c:y val="7.477360931435964E-2"/>
          <c:w val="0.92635058618828847"/>
          <c:h val="0.82527717538548884"/>
        </c:manualLayout>
      </c:layout>
      <c:lineChart>
        <c:grouping val="standard"/>
        <c:varyColors val="0"/>
        <c:ser>
          <c:idx val="1"/>
          <c:order val="1"/>
          <c:tx>
            <c:strRef>
              <c:f>'Intra departure rates'!$B$1</c:f>
              <c:strCache>
                <c:ptCount val="1"/>
                <c:pt idx="0">
                  <c:v>intra_dep_rate_bal</c:v>
                </c:pt>
              </c:strCache>
            </c:strRef>
          </c:tx>
          <c:spPr>
            <a:ln w="28575" cap="rnd">
              <a:solidFill>
                <a:schemeClr val="accent1"/>
              </a:solidFill>
              <a:round/>
            </a:ln>
            <a:effectLst/>
          </c:spPr>
          <c:marker>
            <c:symbol val="none"/>
          </c:marker>
          <c:dLbls>
            <c:dLbl>
              <c:idx val="18"/>
              <c:tx>
                <c:rich>
                  <a:bodyPr rot="0" spcFirstLastPara="1" vertOverflow="ellipsis" vert="horz" wrap="square" anchor="ctr" anchorCtr="0"/>
                  <a:lstStyle/>
                  <a:p>
                    <a:pPr algn="l" rtl="0">
                      <a:defRPr sz="1100" b="0" i="0" u="none" strike="noStrike" kern="1200" baseline="0">
                        <a:solidFill>
                          <a:schemeClr val="tx1"/>
                        </a:solidFill>
                        <a:latin typeface="+mj-lt"/>
                        <a:ea typeface="+mn-ea"/>
                        <a:cs typeface="+mn-cs"/>
                      </a:defRPr>
                    </a:pPr>
                    <a:r>
                      <a:rPr lang="en-AU" sz="1100" b="1" dirty="0">
                        <a:solidFill>
                          <a:schemeClr val="tx1"/>
                        </a:solidFill>
                        <a:latin typeface="+mj-lt"/>
                      </a:rPr>
                      <a:t>School leavers</a:t>
                    </a:r>
                    <a:r>
                      <a:rPr lang="en-AU" sz="1100" b="1" baseline="0" dirty="0">
                        <a:solidFill>
                          <a:schemeClr val="tx1"/>
                        </a:solidFill>
                        <a:latin typeface="+mj-lt"/>
                      </a:rPr>
                      <a:t> moving for</a:t>
                    </a:r>
                    <a:br>
                      <a:rPr lang="en-AU" sz="1100" b="1" baseline="0" dirty="0">
                        <a:solidFill>
                          <a:schemeClr val="tx1"/>
                        </a:solidFill>
                        <a:latin typeface="+mj-lt"/>
                      </a:rPr>
                    </a:br>
                    <a:r>
                      <a:rPr lang="en-AU" sz="1100" b="1" baseline="0" dirty="0">
                        <a:solidFill>
                          <a:schemeClr val="tx1"/>
                        </a:solidFill>
                        <a:latin typeface="+mj-lt"/>
                      </a:rPr>
                      <a:t>higher education or jobs</a:t>
                    </a:r>
                    <a:endParaRPr lang="en-AU" sz="1100" b="1" dirty="0">
                      <a:solidFill>
                        <a:schemeClr val="tx1"/>
                      </a:solidFill>
                      <a:latin typeface="+mj-lt"/>
                    </a:endParaRPr>
                  </a:p>
                </c:rich>
              </c:tx>
              <c:spPr>
                <a:noFill/>
                <a:ln>
                  <a:noFill/>
                </a:ln>
                <a:effectLst/>
              </c:spPr>
              <c:txPr>
                <a:bodyPr rot="0" spcFirstLastPara="1" vertOverflow="ellipsis" vert="horz" wrap="square" anchor="ctr" anchorCtr="0"/>
                <a:lstStyle/>
                <a:p>
                  <a:pPr algn="l" rtl="0">
                    <a:defRPr sz="1100" b="0" i="0" u="none" strike="noStrike" kern="1200" baseline="0">
                      <a:solidFill>
                        <a:schemeClr val="tx1"/>
                      </a:solidFill>
                      <a:latin typeface="+mj-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872683075053176"/>
                      <c:h val="0.1768860218846483"/>
                    </c:manualLayout>
                  </c15:layout>
                  <c15:showDataLabelsRange val="0"/>
                </c:ext>
                <c:ext xmlns:c16="http://schemas.microsoft.com/office/drawing/2014/chart" uri="{C3380CC4-5D6E-409C-BE32-E72D297353CC}">
                  <c16:uniqueId val="{00000000-A22B-4087-965C-1C7DC1F7BA73}"/>
                </c:ext>
              </c:extLst>
            </c:dLbl>
            <c:spPr>
              <a:noFill/>
              <a:ln>
                <a:noFill/>
              </a:ln>
              <a:effectLst/>
            </c:spPr>
            <c:txPr>
              <a:bodyPr rot="0" spcFirstLastPara="1" vertOverflow="ellipsis" vert="horz" wrap="square" anchor="ctr" anchorCtr="0"/>
              <a:lstStyle/>
              <a:p>
                <a:pPr algn="l">
                  <a:defRPr sz="11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'Intra departure rates'!$A$2:$A$102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'Intra departure rates'!$B$2:$B$102</c:f>
              <c:numCache>
                <c:formatCode>General</c:formatCode>
                <c:ptCount val="101"/>
                <c:pt idx="0">
                  <c:v>2.1863299999999999</c:v>
                </c:pt>
                <c:pt idx="1">
                  <c:v>2.0431599999999999</c:v>
                </c:pt>
                <c:pt idx="2">
                  <c:v>1.9114199999999999</c:v>
                </c:pt>
                <c:pt idx="3">
                  <c:v>1.7892600000000001</c:v>
                </c:pt>
                <c:pt idx="4">
                  <c:v>1.6749000000000001</c:v>
                </c:pt>
                <c:pt idx="5">
                  <c:v>1.5684199999999999</c:v>
                </c:pt>
                <c:pt idx="6">
                  <c:v>1.46916</c:v>
                </c:pt>
                <c:pt idx="7">
                  <c:v>1.37612</c:v>
                </c:pt>
                <c:pt idx="8">
                  <c:v>1.2890299999999999</c:v>
                </c:pt>
                <c:pt idx="9">
                  <c:v>1.2078599999999999</c:v>
                </c:pt>
                <c:pt idx="10">
                  <c:v>1.1560299999999999</c:v>
                </c:pt>
                <c:pt idx="11">
                  <c:v>1.2540899999999999</c:v>
                </c:pt>
                <c:pt idx="12">
                  <c:v>1.34887</c:v>
                </c:pt>
                <c:pt idx="13">
                  <c:v>1.3049999999999999</c:v>
                </c:pt>
                <c:pt idx="14">
                  <c:v>1.2714000000000001</c:v>
                </c:pt>
                <c:pt idx="15">
                  <c:v>1.36951</c:v>
                </c:pt>
                <c:pt idx="16">
                  <c:v>1.8196000000000001</c:v>
                </c:pt>
                <c:pt idx="17">
                  <c:v>4.3496499999999996</c:v>
                </c:pt>
                <c:pt idx="18">
                  <c:v>6.7582700000000004</c:v>
                </c:pt>
                <c:pt idx="19">
                  <c:v>5.8788499999999999</c:v>
                </c:pt>
                <c:pt idx="20">
                  <c:v>4.6831899999999997</c:v>
                </c:pt>
                <c:pt idx="21">
                  <c:v>4.4577099999999996</c:v>
                </c:pt>
                <c:pt idx="22">
                  <c:v>4.3573199999999996</c:v>
                </c:pt>
                <c:pt idx="23">
                  <c:v>4.2243399999999998</c:v>
                </c:pt>
                <c:pt idx="24">
                  <c:v>4.0539800000000001</c:v>
                </c:pt>
                <c:pt idx="25">
                  <c:v>3.8578800000000002</c:v>
                </c:pt>
                <c:pt idx="26">
                  <c:v>3.6480600000000001</c:v>
                </c:pt>
                <c:pt idx="27">
                  <c:v>3.43404</c:v>
                </c:pt>
                <c:pt idx="28">
                  <c:v>3.2225100000000002</c:v>
                </c:pt>
                <c:pt idx="29">
                  <c:v>3.01763</c:v>
                </c:pt>
                <c:pt idx="30">
                  <c:v>2.8226399999999998</c:v>
                </c:pt>
                <c:pt idx="31">
                  <c:v>2.6397400000000002</c:v>
                </c:pt>
                <c:pt idx="32">
                  <c:v>2.4688500000000002</c:v>
                </c:pt>
                <c:pt idx="33">
                  <c:v>2.3098299999999998</c:v>
                </c:pt>
                <c:pt idx="34">
                  <c:v>2.1633200000000001</c:v>
                </c:pt>
                <c:pt idx="35">
                  <c:v>2.0286599999999999</c:v>
                </c:pt>
                <c:pt idx="36">
                  <c:v>1.9046000000000001</c:v>
                </c:pt>
                <c:pt idx="37">
                  <c:v>1.7906500000000001</c:v>
                </c:pt>
                <c:pt idx="38">
                  <c:v>1.68574</c:v>
                </c:pt>
                <c:pt idx="39">
                  <c:v>1.58891</c:v>
                </c:pt>
                <c:pt idx="40">
                  <c:v>1.50014</c:v>
                </c:pt>
                <c:pt idx="41">
                  <c:v>1.4189000000000001</c:v>
                </c:pt>
                <c:pt idx="42">
                  <c:v>1.3444700000000001</c:v>
                </c:pt>
                <c:pt idx="43">
                  <c:v>1.27641</c:v>
                </c:pt>
                <c:pt idx="44">
                  <c:v>1.21458</c:v>
                </c:pt>
                <c:pt idx="45">
                  <c:v>1.1581300000000001</c:v>
                </c:pt>
                <c:pt idx="46">
                  <c:v>1.10669</c:v>
                </c:pt>
                <c:pt idx="47">
                  <c:v>1.06037</c:v>
                </c:pt>
                <c:pt idx="48">
                  <c:v>1.01881</c:v>
                </c:pt>
                <c:pt idx="49">
                  <c:v>0.98168999999999995</c:v>
                </c:pt>
                <c:pt idx="50">
                  <c:v>0.94879999999999998</c:v>
                </c:pt>
                <c:pt idx="51">
                  <c:v>0.91961000000000004</c:v>
                </c:pt>
                <c:pt idx="52">
                  <c:v>0.89380999999999999</c:v>
                </c:pt>
                <c:pt idx="53">
                  <c:v>0.87089000000000005</c:v>
                </c:pt>
                <c:pt idx="54">
                  <c:v>0.85048000000000001</c:v>
                </c:pt>
                <c:pt idx="55">
                  <c:v>0.83221999999999996</c:v>
                </c:pt>
                <c:pt idx="56">
                  <c:v>0.81540000000000001</c:v>
                </c:pt>
                <c:pt idx="57">
                  <c:v>0.79998999999999998</c:v>
                </c:pt>
                <c:pt idx="58">
                  <c:v>0.78571000000000002</c:v>
                </c:pt>
                <c:pt idx="59">
                  <c:v>0.77215</c:v>
                </c:pt>
                <c:pt idx="60">
                  <c:v>0.75912000000000002</c:v>
                </c:pt>
                <c:pt idx="61">
                  <c:v>0.74624000000000001</c:v>
                </c:pt>
                <c:pt idx="62">
                  <c:v>0.73338000000000003</c:v>
                </c:pt>
                <c:pt idx="63">
                  <c:v>0.72043000000000001</c:v>
                </c:pt>
                <c:pt idx="64">
                  <c:v>0.70733999999999997</c:v>
                </c:pt>
                <c:pt idx="65">
                  <c:v>0.69399</c:v>
                </c:pt>
                <c:pt idx="66">
                  <c:v>0.68030000000000002</c:v>
                </c:pt>
                <c:pt idx="67">
                  <c:v>0.66632000000000002</c:v>
                </c:pt>
                <c:pt idx="68">
                  <c:v>0.65229000000000004</c:v>
                </c:pt>
                <c:pt idx="69">
                  <c:v>0.63834000000000002</c:v>
                </c:pt>
                <c:pt idx="70">
                  <c:v>0.62443000000000004</c:v>
                </c:pt>
                <c:pt idx="71">
                  <c:v>0.61072000000000004</c:v>
                </c:pt>
                <c:pt idx="72">
                  <c:v>0.59735000000000005</c:v>
                </c:pt>
                <c:pt idx="73">
                  <c:v>0.58455999999999997</c:v>
                </c:pt>
                <c:pt idx="74">
                  <c:v>0.57269999999999999</c:v>
                </c:pt>
                <c:pt idx="75">
                  <c:v>0.56181999999999999</c:v>
                </c:pt>
                <c:pt idx="76">
                  <c:v>0.55213000000000001</c:v>
                </c:pt>
                <c:pt idx="77">
                  <c:v>0.54383000000000004</c:v>
                </c:pt>
                <c:pt idx="78">
                  <c:v>0.53702000000000005</c:v>
                </c:pt>
                <c:pt idx="79">
                  <c:v>0.53174999999999994</c:v>
                </c:pt>
                <c:pt idx="80">
                  <c:v>0.52793000000000001</c:v>
                </c:pt>
                <c:pt idx="81">
                  <c:v>0.52568000000000004</c:v>
                </c:pt>
                <c:pt idx="82">
                  <c:v>0.52525999999999995</c:v>
                </c:pt>
                <c:pt idx="83">
                  <c:v>0.52707000000000004</c:v>
                </c:pt>
                <c:pt idx="84">
                  <c:v>0.53190999999999999</c:v>
                </c:pt>
                <c:pt idx="85">
                  <c:v>0.54066000000000003</c:v>
                </c:pt>
                <c:pt idx="86">
                  <c:v>0.55391000000000001</c:v>
                </c:pt>
                <c:pt idx="87">
                  <c:v>0.57221999999999995</c:v>
                </c:pt>
                <c:pt idx="88">
                  <c:v>0.59440999999999999</c:v>
                </c:pt>
                <c:pt idx="89">
                  <c:v>0.61756999999999995</c:v>
                </c:pt>
                <c:pt idx="90">
                  <c:v>0.63697999999999999</c:v>
                </c:pt>
                <c:pt idx="91">
                  <c:v>0.64612000000000003</c:v>
                </c:pt>
                <c:pt idx="92">
                  <c:v>0.63909000000000005</c:v>
                </c:pt>
                <c:pt idx="93">
                  <c:v>0.61221999999999999</c:v>
                </c:pt>
                <c:pt idx="94">
                  <c:v>0.56732000000000005</c:v>
                </c:pt>
                <c:pt idx="95">
                  <c:v>0.50670999999999999</c:v>
                </c:pt>
                <c:pt idx="96">
                  <c:v>0.43941000000000002</c:v>
                </c:pt>
                <c:pt idx="97">
                  <c:v>0.37331999999999999</c:v>
                </c:pt>
                <c:pt idx="98">
                  <c:v>0.31306</c:v>
                </c:pt>
                <c:pt idx="99">
                  <c:v>0.26257000000000003</c:v>
                </c:pt>
                <c:pt idx="100">
                  <c:v>5.2209999999999999E-2</c:v>
                </c:pt>
              </c:numCache>
            </c:numRef>
          </c:val>
          <c:smooth val="0"/>
          <c:extLst>
            <c:ext xmlns:c16="http://schemas.microsoft.com/office/drawing/2014/chart" uri="{C3380CC4-5D6E-409C-BE32-E72D297353CC}">
              <c16:uniqueId val="{00000001-A22B-4087-965C-1C7DC1F7BA73}"/>
            </c:ext>
          </c:extLst>
        </c:ser>
        <c:ser>
          <c:idx val="2"/>
          <c:order val="2"/>
          <c:tx>
            <c:strRef>
              <c:f>'Intra departure rates'!$C$1</c:f>
              <c:strCache>
                <c:ptCount val="1"/>
                <c:pt idx="0">
                  <c:v>intra_dep_rate_cap</c:v>
                </c:pt>
              </c:strCache>
            </c:strRef>
          </c:tx>
          <c:spPr>
            <a:ln w="28575" cap="rnd">
              <a:solidFill>
                <a:schemeClr val="accent2"/>
              </a:solidFill>
              <a:round/>
            </a:ln>
            <a:effectLst/>
          </c:spPr>
          <c:marker>
            <c:symbol val="none"/>
          </c:marker>
          <c:dLbls>
            <c:dLbl>
              <c:idx val="64"/>
              <c:tx>
                <c:rich>
                  <a:bodyPr rot="0" spcFirstLastPara="1" vertOverflow="ellipsis" vert="horz" wrap="square" anchor="ctr" anchorCtr="0"/>
                  <a:lstStyle/>
                  <a:p>
                    <a:pPr algn="l" rtl="0">
                      <a:defRPr sz="1100" b="0" i="0" u="none" strike="noStrike" kern="1200" baseline="0">
                        <a:solidFill>
                          <a:schemeClr val="tx1"/>
                        </a:solidFill>
                        <a:latin typeface="+mj-lt"/>
                        <a:ea typeface="+mn-ea"/>
                        <a:cs typeface="+mn-cs"/>
                      </a:defRPr>
                    </a:pPr>
                    <a:r>
                      <a:rPr lang="en-AU" sz="1100" b="1" dirty="0">
                        <a:solidFill>
                          <a:schemeClr val="tx1"/>
                        </a:solidFill>
                        <a:latin typeface="+mj-lt"/>
                      </a:rPr>
                      <a:t>Capital city departure rates overtake regional departure rates at retirement age</a:t>
                    </a:r>
                  </a:p>
                </c:rich>
              </c:tx>
              <c:spPr>
                <a:noFill/>
                <a:ln>
                  <a:noFill/>
                </a:ln>
                <a:effectLst/>
              </c:spPr>
              <c:txPr>
                <a:bodyPr rot="0" spcFirstLastPara="1" vertOverflow="ellipsis" vert="horz" wrap="square" anchor="ctr" anchorCtr="0"/>
                <a:lstStyle/>
                <a:p>
                  <a:pPr algn="l" rtl="0">
                    <a:defRPr sz="11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22B-4087-965C-1C7DC1F7BA73}"/>
                </c:ext>
              </c:extLst>
            </c:dLbl>
            <c:spPr>
              <a:noFill/>
              <a:ln>
                <a:noFill/>
              </a:ln>
              <a:effectLst/>
            </c:spPr>
            <c:txPr>
              <a:bodyPr rot="0" spcFirstLastPara="1" vertOverflow="ellipsis" vert="horz" wrap="square" anchor="ctr" anchorCtr="0"/>
              <a:lstStyle/>
              <a:p>
                <a:pPr algn="l">
                  <a:defRPr sz="1100" b="0" i="0" u="none" strike="noStrike" kern="1200" baseline="0">
                    <a:solidFill>
                      <a:schemeClr val="tx1"/>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departure rates'!$A$2:$A$102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'Intra departure rates'!$C$2:$C$102</c:f>
              <c:numCache>
                <c:formatCode>General</c:formatCode>
                <c:ptCount val="101"/>
                <c:pt idx="0">
                  <c:v>1.2919499999999999</c:v>
                </c:pt>
                <c:pt idx="1">
                  <c:v>1.2216800000000001</c:v>
                </c:pt>
                <c:pt idx="2">
                  <c:v>1.14924</c:v>
                </c:pt>
                <c:pt idx="3">
                  <c:v>1.0821499999999999</c:v>
                </c:pt>
                <c:pt idx="4">
                  <c:v>1.0190300000000001</c:v>
                </c:pt>
                <c:pt idx="5">
                  <c:v>0.95950999999999997</c:v>
                </c:pt>
                <c:pt idx="6">
                  <c:v>0.90388999999999997</c:v>
                </c:pt>
                <c:pt idx="7">
                  <c:v>0.85179000000000005</c:v>
                </c:pt>
                <c:pt idx="8">
                  <c:v>0.80274999999999996</c:v>
                </c:pt>
                <c:pt idx="9">
                  <c:v>0.75656000000000001</c:v>
                </c:pt>
                <c:pt idx="10">
                  <c:v>0.71328000000000003</c:v>
                </c:pt>
                <c:pt idx="11">
                  <c:v>0.67295000000000005</c:v>
                </c:pt>
                <c:pt idx="12">
                  <c:v>0.63453999999999999</c:v>
                </c:pt>
                <c:pt idx="13">
                  <c:v>0.59894000000000003</c:v>
                </c:pt>
                <c:pt idx="14">
                  <c:v>0.56650999999999996</c:v>
                </c:pt>
                <c:pt idx="15">
                  <c:v>0.54157999999999995</c:v>
                </c:pt>
                <c:pt idx="16">
                  <c:v>0.55147999999999997</c:v>
                </c:pt>
                <c:pt idx="17">
                  <c:v>0.77546000000000004</c:v>
                </c:pt>
                <c:pt idx="18">
                  <c:v>1.0835699999999999</c:v>
                </c:pt>
                <c:pt idx="19">
                  <c:v>1.20225</c:v>
                </c:pt>
                <c:pt idx="20">
                  <c:v>1.3145800000000001</c:v>
                </c:pt>
                <c:pt idx="21">
                  <c:v>1.5080499999999999</c:v>
                </c:pt>
                <c:pt idx="22">
                  <c:v>1.6085499999999999</c:v>
                </c:pt>
                <c:pt idx="23">
                  <c:v>1.59266</c:v>
                </c:pt>
                <c:pt idx="24">
                  <c:v>1.55063</c:v>
                </c:pt>
                <c:pt idx="25">
                  <c:v>1.5038100000000001</c:v>
                </c:pt>
                <c:pt idx="26">
                  <c:v>1.4523900000000001</c:v>
                </c:pt>
                <c:pt idx="27">
                  <c:v>1.3993199999999999</c:v>
                </c:pt>
                <c:pt idx="28">
                  <c:v>1.34639</c:v>
                </c:pt>
                <c:pt idx="29">
                  <c:v>1.29423</c:v>
                </c:pt>
                <c:pt idx="30">
                  <c:v>1.2432399999999999</c:v>
                </c:pt>
                <c:pt idx="31">
                  <c:v>1.1944900000000001</c:v>
                </c:pt>
                <c:pt idx="32">
                  <c:v>1.1475900000000001</c:v>
                </c:pt>
                <c:pt idx="33">
                  <c:v>1.10165</c:v>
                </c:pt>
                <c:pt idx="34">
                  <c:v>1.05738</c:v>
                </c:pt>
                <c:pt idx="35">
                  <c:v>1.01536</c:v>
                </c:pt>
                <c:pt idx="36">
                  <c:v>0.97519</c:v>
                </c:pt>
                <c:pt idx="37">
                  <c:v>0.93701000000000001</c:v>
                </c:pt>
                <c:pt idx="38">
                  <c:v>0.90103999999999995</c:v>
                </c:pt>
                <c:pt idx="39">
                  <c:v>0.86717999999999995</c:v>
                </c:pt>
                <c:pt idx="40">
                  <c:v>0.83577000000000001</c:v>
                </c:pt>
                <c:pt idx="41">
                  <c:v>0.80701999999999996</c:v>
                </c:pt>
                <c:pt idx="42">
                  <c:v>0.78115999999999997</c:v>
                </c:pt>
                <c:pt idx="43">
                  <c:v>0.75846999999999998</c:v>
                </c:pt>
                <c:pt idx="44">
                  <c:v>0.73916000000000004</c:v>
                </c:pt>
                <c:pt idx="45">
                  <c:v>0.72360000000000002</c:v>
                </c:pt>
                <c:pt idx="46">
                  <c:v>0.71189999999999998</c:v>
                </c:pt>
                <c:pt idx="47">
                  <c:v>0.70440000000000003</c:v>
                </c:pt>
                <c:pt idx="48">
                  <c:v>0.70142000000000004</c:v>
                </c:pt>
                <c:pt idx="49">
                  <c:v>0.70304999999999995</c:v>
                </c:pt>
                <c:pt idx="50">
                  <c:v>0.70950000000000002</c:v>
                </c:pt>
                <c:pt idx="51">
                  <c:v>0.72080999999999995</c:v>
                </c:pt>
                <c:pt idx="52">
                  <c:v>0.73660999999999999</c:v>
                </c:pt>
                <c:pt idx="53">
                  <c:v>0.75665000000000004</c:v>
                </c:pt>
                <c:pt idx="54">
                  <c:v>0.78017000000000003</c:v>
                </c:pt>
                <c:pt idx="55">
                  <c:v>0.80623</c:v>
                </c:pt>
                <c:pt idx="56">
                  <c:v>0.83392999999999995</c:v>
                </c:pt>
                <c:pt idx="57">
                  <c:v>0.86177000000000004</c:v>
                </c:pt>
                <c:pt idx="58">
                  <c:v>0.88834000000000002</c:v>
                </c:pt>
                <c:pt idx="59">
                  <c:v>0.91208999999999996</c:v>
                </c:pt>
                <c:pt idx="60">
                  <c:v>0.93137999999999999</c:v>
                </c:pt>
                <c:pt idx="61">
                  <c:v>0.94481000000000004</c:v>
                </c:pt>
                <c:pt idx="62">
                  <c:v>0.95111999999999997</c:v>
                </c:pt>
                <c:pt idx="63">
                  <c:v>0.94942000000000004</c:v>
                </c:pt>
                <c:pt idx="64">
                  <c:v>0.93896999999999997</c:v>
                </c:pt>
                <c:pt idx="65">
                  <c:v>0.91957</c:v>
                </c:pt>
                <c:pt idx="66">
                  <c:v>0.89149999999999996</c:v>
                </c:pt>
                <c:pt idx="67">
                  <c:v>0.85543000000000002</c:v>
                </c:pt>
                <c:pt idx="68">
                  <c:v>0.81261000000000005</c:v>
                </c:pt>
                <c:pt idx="69">
                  <c:v>0.76429000000000002</c:v>
                </c:pt>
                <c:pt idx="70">
                  <c:v>0.71218000000000004</c:v>
                </c:pt>
                <c:pt idx="71">
                  <c:v>0.65807000000000004</c:v>
                </c:pt>
                <c:pt idx="72">
                  <c:v>0.60365000000000002</c:v>
                </c:pt>
                <c:pt idx="73">
                  <c:v>0.55069000000000001</c:v>
                </c:pt>
                <c:pt idx="74">
                  <c:v>0.50109000000000004</c:v>
                </c:pt>
                <c:pt idx="75">
                  <c:v>0.45595000000000002</c:v>
                </c:pt>
                <c:pt idx="76">
                  <c:v>0.41660999999999998</c:v>
                </c:pt>
                <c:pt idx="77">
                  <c:v>0.38430999999999998</c:v>
                </c:pt>
                <c:pt idx="78">
                  <c:v>0.36</c:v>
                </c:pt>
                <c:pt idx="79">
                  <c:v>0.34449000000000002</c:v>
                </c:pt>
                <c:pt idx="80">
                  <c:v>0.33832000000000001</c:v>
                </c:pt>
                <c:pt idx="81">
                  <c:v>0.34178999999999998</c:v>
                </c:pt>
                <c:pt idx="82">
                  <c:v>0.35454999999999998</c:v>
                </c:pt>
                <c:pt idx="83">
                  <c:v>0.37574000000000002</c:v>
                </c:pt>
                <c:pt idx="84">
                  <c:v>0.40361999999999998</c:v>
                </c:pt>
                <c:pt idx="85">
                  <c:v>0.43492999999999998</c:v>
                </c:pt>
                <c:pt idx="86">
                  <c:v>0.46510000000000001</c:v>
                </c:pt>
                <c:pt idx="87">
                  <c:v>0.48923</c:v>
                </c:pt>
                <c:pt idx="88">
                  <c:v>0.50356999999999996</c:v>
                </c:pt>
                <c:pt idx="89">
                  <c:v>0.50614999999999999</c:v>
                </c:pt>
                <c:pt idx="90">
                  <c:v>0.49712000000000001</c:v>
                </c:pt>
                <c:pt idx="91">
                  <c:v>0.47746</c:v>
                </c:pt>
                <c:pt idx="92">
                  <c:v>0.44852999999999998</c:v>
                </c:pt>
                <c:pt idx="93">
                  <c:v>0.41232999999999997</c:v>
                </c:pt>
                <c:pt idx="94">
                  <c:v>0.37170999999999998</c:v>
                </c:pt>
                <c:pt idx="95">
                  <c:v>0.32732</c:v>
                </c:pt>
                <c:pt idx="96">
                  <c:v>0.28334999999999999</c:v>
                </c:pt>
                <c:pt idx="97">
                  <c:v>0.24182000000000001</c:v>
                </c:pt>
                <c:pt idx="98">
                  <c:v>0.20330999999999999</c:v>
                </c:pt>
                <c:pt idx="99">
                  <c:v>0.16893</c:v>
                </c:pt>
                <c:pt idx="100">
                  <c:v>3.2489999999999998E-2</c:v>
                </c:pt>
              </c:numCache>
            </c:numRef>
          </c:val>
          <c:smooth val="0"/>
          <c:extLst>
            <c:ext xmlns:c16="http://schemas.microsoft.com/office/drawing/2014/chart" uri="{C3380CC4-5D6E-409C-BE32-E72D297353CC}">
              <c16:uniqueId val="{00000003-A22B-4087-965C-1C7DC1F7BA73}"/>
            </c:ext>
          </c:extLst>
        </c:ser>
        <c:dLbls>
          <c:showLegendKey val="0"/>
          <c:showVal val="0"/>
          <c:showCatName val="0"/>
          <c:showSerName val="0"/>
          <c:showPercent val="0"/>
          <c:showBubbleSize val="0"/>
        </c:dLbls>
        <c:marker val="1"/>
        <c:smooth val="0"/>
        <c:axId val="279420120"/>
        <c:axId val="279420448"/>
        <c:extLst>
          <c:ext xmlns:c15="http://schemas.microsoft.com/office/drawing/2012/chart" uri="{02D57815-91ED-43cb-92C2-25804820EDAC}">
            <c15:filteredLineSeries>
              <c15:ser>
                <c:idx val="0"/>
                <c:order val="0"/>
                <c:tx>
                  <c:strRef>
                    <c:extLst>
                      <c:ext uri="{02D57815-91ED-43cb-92C2-25804820EDAC}">
                        <c15:formulaRef>
                          <c15:sqref>'Intra departure rates'!$A$1</c15:sqref>
                        </c15:formulaRef>
                      </c:ext>
                    </c:extLst>
                    <c:strCache>
                      <c:ptCount val="1"/>
                      <c:pt idx="0">
                        <c:v>age</c:v>
                      </c:pt>
                    </c:strCache>
                  </c:strRef>
                </c:tx>
                <c:spPr>
                  <a:ln w="28575" cap="rnd">
                    <a:solidFill>
                      <a:schemeClr val="accent1"/>
                    </a:solidFill>
                    <a:round/>
                  </a:ln>
                  <a:effectLst/>
                </c:spPr>
                <c:marker>
                  <c:symbol val="none"/>
                </c:marker>
                <c:cat>
                  <c:numRef>
                    <c:extLst>
                      <c:ext uri="{02D57815-91ED-43cb-92C2-25804820EDAC}">
                        <c15:formulaRef>
                          <c15:sqref>'Intra departure rates'!$A$2:$A$102</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c:ext uri="{02D57815-91ED-43cb-92C2-25804820EDAC}">
                        <c15:formulaRef>
                          <c15:sqref>'Intra departure rates'!$A$2:$A$102</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val>
                <c:smooth val="0"/>
                <c:extLst>
                  <c:ext xmlns:c16="http://schemas.microsoft.com/office/drawing/2014/chart" uri="{C3380CC4-5D6E-409C-BE32-E72D297353CC}">
                    <c16:uniqueId val="{00000005-A22B-4087-965C-1C7DC1F7BA73}"/>
                  </c:ext>
                </c:extLst>
              </c15:ser>
            </c15:filteredLineSeries>
          </c:ext>
        </c:extLst>
      </c:lineChart>
      <c:lineChart>
        <c:grouping val="standard"/>
        <c:varyColors val="0"/>
        <c:ser>
          <c:idx val="3"/>
          <c:order val="3"/>
          <c:tx>
            <c:v>DUMMY</c:v>
          </c:tx>
          <c:spPr>
            <a:ln w="28575" cap="rnd">
              <a:noFill/>
              <a:round/>
            </a:ln>
            <a:effectLst/>
            <a:extLst>
              <a:ext uri="{91240B29-F687-4F45-9708-019B960494DF}">
                <a14:hiddenLine xmlns:a14="http://schemas.microsoft.com/office/drawing/2010/main" w="28575" cap="rnd">
                  <a:solidFill>
                    <a:srgbClr val="F7901E"/>
                  </a:solidFill>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4-A22B-4087-965C-1C7DC1F7BA73}"/>
            </c:ext>
          </c:extLst>
        </c:ser>
        <c:dLbls>
          <c:showLegendKey val="0"/>
          <c:showVal val="0"/>
          <c:showCatName val="0"/>
          <c:showSerName val="0"/>
          <c:showPercent val="0"/>
          <c:showBubbleSize val="0"/>
        </c:dLbls>
        <c:marker val="1"/>
        <c:smooth val="0"/>
        <c:axId val="846597664"/>
        <c:axId val="846591760"/>
      </c:lineChart>
      <c:catAx>
        <c:axId val="279420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solidFill>
                      <a:schemeClr val="tx1"/>
                    </a:solidFill>
                  </a:rPr>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low"/>
        <c:spPr>
          <a:noFill/>
          <a:ln w="12700"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79420448"/>
        <c:crosses val="autoZero"/>
        <c:auto val="1"/>
        <c:lblAlgn val="ctr"/>
        <c:lblOffset val="100"/>
        <c:tickLblSkip val="25"/>
        <c:tickMarkSkip val="25"/>
        <c:noMultiLvlLbl val="0"/>
      </c:catAx>
      <c:valAx>
        <c:axId val="279420448"/>
        <c:scaling>
          <c:orientation val="minMax"/>
        </c:scaling>
        <c:delete val="0"/>
        <c:axPos val="l"/>
        <c:majorGridlines>
          <c:spPr>
            <a:ln w="25400" cap="flat" cmpd="sng" algn="ctr">
              <a:no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r>
                  <a:rPr lang="en-AU" sz="1200" dirty="0">
                    <a:solidFill>
                      <a:schemeClr val="tx1"/>
                    </a:solidFill>
                    <a:latin typeface="+mj-lt"/>
                    <a:cs typeface="Arial" panose="020B0604020202020204" pitchFamily="34" charset="0"/>
                  </a:rPr>
                  <a:t>Departures per 100</a:t>
                </a:r>
              </a:p>
            </c:rich>
          </c:tx>
          <c:layout>
            <c:manualLayout>
              <c:xMode val="edge"/>
              <c:yMode val="edge"/>
              <c:x val="7.7934690477976095E-6"/>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79420120"/>
        <c:crosses val="autoZero"/>
        <c:crossBetween val="midCat"/>
      </c:valAx>
      <c:valAx>
        <c:axId val="846591760"/>
        <c:scaling>
          <c:orientation val="minMax"/>
          <c:max val="8"/>
          <c:min val="0"/>
        </c:scaling>
        <c:delete val="0"/>
        <c:axPos val="r"/>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r>
                  <a:rPr lang="en-AU" sz="1200" dirty="0">
                    <a:solidFill>
                      <a:schemeClr val="tx1"/>
                    </a:solidFill>
                    <a:latin typeface="+mj-lt"/>
                    <a:cs typeface="Arial" panose="020B0604020202020204" pitchFamily="34" charset="0"/>
                  </a:rPr>
                  <a:t>Departures per 100</a:t>
                </a:r>
              </a:p>
            </c:rich>
          </c:tx>
          <c:layout>
            <c:manualLayout>
              <c:xMode val="edge"/>
              <c:yMode val="edge"/>
              <c:x val="0.95379704725569958"/>
              <c:y val="0"/>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crossAx val="846597664"/>
        <c:crosses val="max"/>
        <c:crossBetween val="between"/>
        <c:majorUnit val="1"/>
        <c:minorUnit val="0.2"/>
      </c:valAx>
      <c:catAx>
        <c:axId val="846597664"/>
        <c:scaling>
          <c:orientation val="minMax"/>
        </c:scaling>
        <c:delete val="1"/>
        <c:axPos val="b"/>
        <c:majorTickMark val="out"/>
        <c:minorTickMark val="none"/>
        <c:tickLblPos val="nextTo"/>
        <c:crossAx val="846591760"/>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6.4616829198767857E-3"/>
          <c:y val="3.9716529456121495E-2"/>
          <c:w val="0.98535593824208401"/>
          <c:h val="0.8764172075142177"/>
        </c:manualLayout>
      </c:layout>
      <c:barChart>
        <c:barDir val="col"/>
        <c:grouping val="clustered"/>
        <c:varyColors val="0"/>
        <c:ser>
          <c:idx val="2"/>
          <c:order val="2"/>
          <c:tx>
            <c:strRef>
              <c:f>'Internal total flows'!$D$1</c:f>
              <c:strCache>
                <c:ptCount val="1"/>
                <c:pt idx="0">
                  <c:v>arr</c:v>
                </c:pt>
              </c:strCache>
            </c:strRef>
          </c:tx>
          <c:spPr>
            <a:noFill/>
            <a:ln w="12700">
              <a:solidFill>
                <a:schemeClr val="accent2"/>
              </a:solidFill>
            </a:ln>
            <a:effectLst/>
          </c:spPr>
          <c:invertIfNegative val="0"/>
          <c:cat>
            <c:numRef>
              <c:f>'Internal total flows'!$B$2:$B$102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'Internal total flows'!$D$2:$D$102</c:f>
              <c:numCache>
                <c:formatCode>General</c:formatCode>
                <c:ptCount val="101"/>
                <c:pt idx="0">
                  <c:v>66372.163588883675</c:v>
                </c:pt>
                <c:pt idx="1">
                  <c:v>62483.830186043138</c:v>
                </c:pt>
                <c:pt idx="2">
                  <c:v>59006.210327254063</c:v>
                </c:pt>
                <c:pt idx="3">
                  <c:v>55922.629174018773</c:v>
                </c:pt>
                <c:pt idx="4">
                  <c:v>53168.359306361977</c:v>
                </c:pt>
                <c:pt idx="5">
                  <c:v>50604.207767510547</c:v>
                </c:pt>
                <c:pt idx="6">
                  <c:v>48106.266852095046</c:v>
                </c:pt>
                <c:pt idx="7">
                  <c:v>45709.413364053849</c:v>
                </c:pt>
                <c:pt idx="8">
                  <c:v>43397.088665413103</c:v>
                </c:pt>
                <c:pt idx="9">
                  <c:v>41162.65442974888</c:v>
                </c:pt>
                <c:pt idx="10">
                  <c:v>38914.154254755151</c:v>
                </c:pt>
                <c:pt idx="11">
                  <c:v>36544.066871268638</c:v>
                </c:pt>
                <c:pt idx="12">
                  <c:v>34226.696579600917</c:v>
                </c:pt>
                <c:pt idx="13">
                  <c:v>32149.20406183818</c:v>
                </c:pt>
                <c:pt idx="14">
                  <c:v>30067.91485620974</c:v>
                </c:pt>
                <c:pt idx="15">
                  <c:v>27859.435186368672</c:v>
                </c:pt>
                <c:pt idx="16">
                  <c:v>26814.8492402378</c:v>
                </c:pt>
                <c:pt idx="17">
                  <c:v>36226.824303051813</c:v>
                </c:pt>
                <c:pt idx="18">
                  <c:v>54681.360742711491</c:v>
                </c:pt>
                <c:pt idx="19">
                  <c:v>65950.409331916788</c:v>
                </c:pt>
                <c:pt idx="20">
                  <c:v>73568.696253497124</c:v>
                </c:pt>
                <c:pt idx="21">
                  <c:v>85392.519416140509</c:v>
                </c:pt>
                <c:pt idx="22">
                  <c:v>94793.976762403545</c:v>
                </c:pt>
                <c:pt idx="23">
                  <c:v>99103.19423300268</c:v>
                </c:pt>
                <c:pt idx="24">
                  <c:v>100355.6912397695</c:v>
                </c:pt>
                <c:pt idx="25">
                  <c:v>99545.421606130272</c:v>
                </c:pt>
                <c:pt idx="26">
                  <c:v>97636.388972074332</c:v>
                </c:pt>
                <c:pt idx="27">
                  <c:v>95251.003188934395</c:v>
                </c:pt>
                <c:pt idx="28">
                  <c:v>92666.156467055946</c:v>
                </c:pt>
                <c:pt idx="29">
                  <c:v>90051.190684662681</c:v>
                </c:pt>
                <c:pt idx="30">
                  <c:v>87449.254029529649</c:v>
                </c:pt>
                <c:pt idx="31">
                  <c:v>84577.950204886889</c:v>
                </c:pt>
                <c:pt idx="32">
                  <c:v>81467.940947645999</c:v>
                </c:pt>
                <c:pt idx="33">
                  <c:v>78425.321555338742</c:v>
                </c:pt>
                <c:pt idx="34">
                  <c:v>75500.557276298903</c:v>
                </c:pt>
                <c:pt idx="35">
                  <c:v>72553.516936218424</c:v>
                </c:pt>
                <c:pt idx="36">
                  <c:v>69498.260598397756</c:v>
                </c:pt>
                <c:pt idx="37">
                  <c:v>66383.046423565102</c:v>
                </c:pt>
                <c:pt idx="38">
                  <c:v>63266.272604234728</c:v>
                </c:pt>
                <c:pt idx="39">
                  <c:v>60216.465370639278</c:v>
                </c:pt>
                <c:pt idx="40">
                  <c:v>57227.985185936333</c:v>
                </c:pt>
                <c:pt idx="41">
                  <c:v>54267.333892410563</c:v>
                </c:pt>
                <c:pt idx="42">
                  <c:v>51379.79481013355</c:v>
                </c:pt>
                <c:pt idx="43">
                  <c:v>48712.042591307763</c:v>
                </c:pt>
                <c:pt idx="44">
                  <c:v>46354.579491168588</c:v>
                </c:pt>
                <c:pt idx="45">
                  <c:v>44315.711283716009</c:v>
                </c:pt>
                <c:pt idx="46">
                  <c:v>42606.704693220971</c:v>
                </c:pt>
                <c:pt idx="47">
                  <c:v>41246.136976806083</c:v>
                </c:pt>
                <c:pt idx="48">
                  <c:v>40267.982078713227</c:v>
                </c:pt>
                <c:pt idx="49">
                  <c:v>39658.450574059643</c:v>
                </c:pt>
                <c:pt idx="50">
                  <c:v>39316.408876976813</c:v>
                </c:pt>
                <c:pt idx="51">
                  <c:v>39215.56676459864</c:v>
                </c:pt>
                <c:pt idx="52">
                  <c:v>39383.155851533862</c:v>
                </c:pt>
                <c:pt idx="53">
                  <c:v>39760.493573752632</c:v>
                </c:pt>
                <c:pt idx="54">
                  <c:v>40313.885680193911</c:v>
                </c:pt>
                <c:pt idx="55">
                  <c:v>41000.009824539498</c:v>
                </c:pt>
                <c:pt idx="56">
                  <c:v>41776.516730695628</c:v>
                </c:pt>
                <c:pt idx="57">
                  <c:v>42583.532304109503</c:v>
                </c:pt>
                <c:pt idx="58">
                  <c:v>43252.357215328637</c:v>
                </c:pt>
                <c:pt idx="59">
                  <c:v>43667.264924662231</c:v>
                </c:pt>
                <c:pt idx="60">
                  <c:v>43716.1851103882</c:v>
                </c:pt>
                <c:pt idx="61">
                  <c:v>43313.287633945132</c:v>
                </c:pt>
                <c:pt idx="62">
                  <c:v>42630.032418952404</c:v>
                </c:pt>
                <c:pt idx="63">
                  <c:v>41720.169772949012</c:v>
                </c:pt>
                <c:pt idx="64">
                  <c:v>40506.327475587692</c:v>
                </c:pt>
                <c:pt idx="65">
                  <c:v>38982.874029868479</c:v>
                </c:pt>
                <c:pt idx="66">
                  <c:v>37115.030419188748</c:v>
                </c:pt>
                <c:pt idx="67">
                  <c:v>34955.493695970501</c:v>
                </c:pt>
                <c:pt idx="68">
                  <c:v>32512.251197037331</c:v>
                </c:pt>
                <c:pt idx="69">
                  <c:v>29842.894459011659</c:v>
                </c:pt>
                <c:pt idx="70">
                  <c:v>27113.495718008569</c:v>
                </c:pt>
                <c:pt idx="71">
                  <c:v>24408.67311447805</c:v>
                </c:pt>
                <c:pt idx="72">
                  <c:v>21817.616493377431</c:v>
                </c:pt>
                <c:pt idx="73">
                  <c:v>19433.822245380121</c:v>
                </c:pt>
                <c:pt idx="74">
                  <c:v>17173.287267040399</c:v>
                </c:pt>
                <c:pt idx="75">
                  <c:v>15031.280013818619</c:v>
                </c:pt>
                <c:pt idx="76">
                  <c:v>13120.49239055742</c:v>
                </c:pt>
                <c:pt idx="77">
                  <c:v>11448.31477238299</c:v>
                </c:pt>
                <c:pt idx="78">
                  <c:v>10042.963074751029</c:v>
                </c:pt>
                <c:pt idx="79">
                  <c:v>8903.6096428127039</c:v>
                </c:pt>
                <c:pt idx="80">
                  <c:v>8011.5041004799668</c:v>
                </c:pt>
                <c:pt idx="81">
                  <c:v>7346.1236257171204</c:v>
                </c:pt>
                <c:pt idx="82">
                  <c:v>6861.2114710572996</c:v>
                </c:pt>
                <c:pt idx="83">
                  <c:v>6511.9917739058037</c:v>
                </c:pt>
                <c:pt idx="84">
                  <c:v>6216.5187149823469</c:v>
                </c:pt>
                <c:pt idx="85">
                  <c:v>5873.0953681599194</c:v>
                </c:pt>
                <c:pt idx="86">
                  <c:v>5475.0099535553436</c:v>
                </c:pt>
                <c:pt idx="87">
                  <c:v>5012.6881201847546</c:v>
                </c:pt>
                <c:pt idx="88">
                  <c:v>4452.8425045873664</c:v>
                </c:pt>
                <c:pt idx="89">
                  <c:v>3851.7846224702621</c:v>
                </c:pt>
                <c:pt idx="90">
                  <c:v>3240.9487459727338</c:v>
                </c:pt>
                <c:pt idx="91">
                  <c:v>2623.4107481394949</c:v>
                </c:pt>
                <c:pt idx="92">
                  <c:v>2031.4307651198339</c:v>
                </c:pt>
                <c:pt idx="93">
                  <c:v>1503.016289561134</c:v>
                </c:pt>
                <c:pt idx="94">
                  <c:v>1065.9412216157409</c:v>
                </c:pt>
                <c:pt idx="95">
                  <c:v>728.23428328978923</c:v>
                </c:pt>
                <c:pt idx="96">
                  <c:v>480.46456034754613</c:v>
                </c:pt>
                <c:pt idx="97">
                  <c:v>307.05952378040081</c:v>
                </c:pt>
                <c:pt idx="98">
                  <c:v>190.21737069447741</c:v>
                </c:pt>
                <c:pt idx="99">
                  <c:v>113.99238155769081</c:v>
                </c:pt>
                <c:pt idx="100">
                  <c:v>42.161236663239983</c:v>
                </c:pt>
              </c:numCache>
            </c:numRef>
          </c:val>
          <c:extLst>
            <c:ext xmlns:c16="http://schemas.microsoft.com/office/drawing/2014/chart" uri="{C3380CC4-5D6E-409C-BE32-E72D297353CC}">
              <c16:uniqueId val="{00000000-ADEC-4F56-904B-8B6158979F7F}"/>
            </c:ext>
          </c:extLst>
        </c:ser>
        <c:ser>
          <c:idx val="4"/>
          <c:order val="4"/>
          <c:tx>
            <c:strRef>
              <c:f>'Internal total flows'!$F$1</c:f>
              <c:strCache>
                <c:ptCount val="1"/>
                <c:pt idx="0">
                  <c:v>dep - neg</c:v>
                </c:pt>
              </c:strCache>
            </c:strRef>
          </c:tx>
          <c:spPr>
            <a:noFill/>
            <a:ln w="12700">
              <a:solidFill>
                <a:schemeClr val="accent4"/>
              </a:solidFill>
            </a:ln>
            <a:effectLst/>
          </c:spPr>
          <c:invertIfNegative val="0"/>
          <c:cat>
            <c:numRef>
              <c:f>'Internal total flows'!$B$2:$B$102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'Internal total flows'!$F$2:$F$102</c:f>
              <c:numCache>
                <c:formatCode>General</c:formatCode>
                <c:ptCount val="101"/>
                <c:pt idx="0">
                  <c:v>-52350.537759355881</c:v>
                </c:pt>
                <c:pt idx="1">
                  <c:v>-50044.613371880288</c:v>
                </c:pt>
                <c:pt idx="2">
                  <c:v>-47976.555152938068</c:v>
                </c:pt>
                <c:pt idx="3">
                  <c:v>-45976.294012292507</c:v>
                </c:pt>
                <c:pt idx="4">
                  <c:v>-44146.879100995102</c:v>
                </c:pt>
                <c:pt idx="5">
                  <c:v>-42431.570745494057</c:v>
                </c:pt>
                <c:pt idx="6">
                  <c:v>-40713.607923156676</c:v>
                </c:pt>
                <c:pt idx="7">
                  <c:v>-39063.492748533099</c:v>
                </c:pt>
                <c:pt idx="8">
                  <c:v>-37474.101295778331</c:v>
                </c:pt>
                <c:pt idx="9">
                  <c:v>-35935.51158008114</c:v>
                </c:pt>
                <c:pt idx="10">
                  <c:v>-34759.5939087679</c:v>
                </c:pt>
                <c:pt idx="11">
                  <c:v>-35458.97883906692</c:v>
                </c:pt>
                <c:pt idx="12">
                  <c:v>-36090.565111691052</c:v>
                </c:pt>
                <c:pt idx="13">
                  <c:v>-34949.544778833013</c:v>
                </c:pt>
                <c:pt idx="14">
                  <c:v>-33918.901086534177</c:v>
                </c:pt>
                <c:pt idx="15">
                  <c:v>-34673.768395916493</c:v>
                </c:pt>
                <c:pt idx="16">
                  <c:v>-40799.981283961708</c:v>
                </c:pt>
                <c:pt idx="17">
                  <c:v>-84884.435983021933</c:v>
                </c:pt>
                <c:pt idx="18">
                  <c:v>-129029.30286012321</c:v>
                </c:pt>
                <c:pt idx="19">
                  <c:v>-116800.5462782832</c:v>
                </c:pt>
                <c:pt idx="20">
                  <c:v>-97287.886682118202</c:v>
                </c:pt>
                <c:pt idx="21">
                  <c:v>-96124.8816594948</c:v>
                </c:pt>
                <c:pt idx="22">
                  <c:v>-98281.443384659811</c:v>
                </c:pt>
                <c:pt idx="23">
                  <c:v>-99468.726553607441</c:v>
                </c:pt>
                <c:pt idx="24">
                  <c:v>-98731.337475616499</c:v>
                </c:pt>
                <c:pt idx="25">
                  <c:v>-96452.320326607398</c:v>
                </c:pt>
                <c:pt idx="26">
                  <c:v>-93244.794284400181</c:v>
                </c:pt>
                <c:pt idx="27">
                  <c:v>-89587.312902989928</c:v>
                </c:pt>
                <c:pt idx="28">
                  <c:v>-85768.012625147559</c:v>
                </c:pt>
                <c:pt idx="29">
                  <c:v>-81953.276790913704</c:v>
                </c:pt>
                <c:pt idx="30">
                  <c:v>-78173.09871218045</c:v>
                </c:pt>
                <c:pt idx="31">
                  <c:v>-74234.915503332086</c:v>
                </c:pt>
                <c:pt idx="32">
                  <c:v>-70240.703836169603</c:v>
                </c:pt>
                <c:pt idx="33">
                  <c:v>-66514.436476778705</c:v>
                </c:pt>
                <c:pt idx="34">
                  <c:v>-63118.283325176097</c:v>
                </c:pt>
                <c:pt idx="35">
                  <c:v>-59939.614031743156</c:v>
                </c:pt>
                <c:pt idx="36">
                  <c:v>-56851.591892008357</c:v>
                </c:pt>
                <c:pt idx="37">
                  <c:v>-53832.438392274409</c:v>
                </c:pt>
                <c:pt idx="38">
                  <c:v>-50912.610082967767</c:v>
                </c:pt>
                <c:pt idx="39">
                  <c:v>-48162.544747430271</c:v>
                </c:pt>
                <c:pt idx="40">
                  <c:v>-45538.607931891493</c:v>
                </c:pt>
                <c:pt idx="41">
                  <c:v>-42993.930811529674</c:v>
                </c:pt>
                <c:pt idx="42">
                  <c:v>-40579.977201625821</c:v>
                </c:pt>
                <c:pt idx="43">
                  <c:v>-38392.743666423223</c:v>
                </c:pt>
                <c:pt idx="44">
                  <c:v>-36479.887131588453</c:v>
                </c:pt>
                <c:pt idx="45">
                  <c:v>-34790.896845521049</c:v>
                </c:pt>
                <c:pt idx="46">
                  <c:v>-33335.717166184739</c:v>
                </c:pt>
                <c:pt idx="47">
                  <c:v>-32135.665621932119</c:v>
                </c:pt>
                <c:pt idx="48">
                  <c:v>-31195.19816305763</c:v>
                </c:pt>
                <c:pt idx="49">
                  <c:v>-30480.568597291782</c:v>
                </c:pt>
                <c:pt idx="50">
                  <c:v>-29882.34780065278</c:v>
                </c:pt>
                <c:pt idx="51">
                  <c:v>-29387.760046960269</c:v>
                </c:pt>
                <c:pt idx="52">
                  <c:v>-29027.587551760531</c:v>
                </c:pt>
                <c:pt idx="53">
                  <c:v>-28766.52407041327</c:v>
                </c:pt>
                <c:pt idx="54">
                  <c:v>-28604.31570571315</c:v>
                </c:pt>
                <c:pt idx="55">
                  <c:v>-28514.426854500321</c:v>
                </c:pt>
                <c:pt idx="56">
                  <c:v>-28489.23994447969</c:v>
                </c:pt>
                <c:pt idx="57">
                  <c:v>-28529.384313237311</c:v>
                </c:pt>
                <c:pt idx="58">
                  <c:v>-28543.769708991051</c:v>
                </c:pt>
                <c:pt idx="59">
                  <c:v>-28477.489985426138</c:v>
                </c:pt>
                <c:pt idx="60">
                  <c:v>-28265.87582573176</c:v>
                </c:pt>
                <c:pt idx="61">
                  <c:v>-27890.674478772198</c:v>
                </c:pt>
                <c:pt idx="62">
                  <c:v>-27482.679084629071</c:v>
                </c:pt>
                <c:pt idx="63">
                  <c:v>-27036.587849053481</c:v>
                </c:pt>
                <c:pt idx="64">
                  <c:v>-26520.615682195661</c:v>
                </c:pt>
                <c:pt idx="65">
                  <c:v>-25935.302509884779</c:v>
                </c:pt>
                <c:pt idx="66">
                  <c:v>-25219.69240804495</c:v>
                </c:pt>
                <c:pt idx="67">
                  <c:v>-24383.25680991272</c:v>
                </c:pt>
                <c:pt idx="68">
                  <c:v>-23392.493133269771</c:v>
                </c:pt>
                <c:pt idx="69">
                  <c:v>-22244.248759219648</c:v>
                </c:pt>
                <c:pt idx="70">
                  <c:v>-21007.01748378525</c:v>
                </c:pt>
                <c:pt idx="71">
                  <c:v>-19704.786606266189</c:v>
                </c:pt>
                <c:pt idx="72">
                  <c:v>-18404.928157398921</c:v>
                </c:pt>
                <c:pt idx="73">
                  <c:v>-17172.979464602631</c:v>
                </c:pt>
                <c:pt idx="74">
                  <c:v>-15908.46628134799</c:v>
                </c:pt>
                <c:pt idx="75">
                  <c:v>-14612.5612845871</c:v>
                </c:pt>
                <c:pt idx="76">
                  <c:v>-13369.26609660927</c:v>
                </c:pt>
                <c:pt idx="77">
                  <c:v>-12161.04506060618</c:v>
                </c:pt>
                <c:pt idx="78">
                  <c:v>-11035.70856820562</c:v>
                </c:pt>
                <c:pt idx="79">
                  <c:v>-10001.387406225411</c:v>
                </c:pt>
                <c:pt idx="80">
                  <c:v>-9048.2912119081084</c:v>
                </c:pt>
                <c:pt idx="81">
                  <c:v>-8191.132006010952</c:v>
                </c:pt>
                <c:pt idx="82">
                  <c:v>-7416.6859445907166</c:v>
                </c:pt>
                <c:pt idx="83">
                  <c:v>-6728.2833089047417</c:v>
                </c:pt>
                <c:pt idx="84">
                  <c:v>-6102.9805339100249</c:v>
                </c:pt>
                <c:pt idx="85">
                  <c:v>-5489.8211194656833</c:v>
                </c:pt>
                <c:pt idx="86">
                  <c:v>-4931.0038803120706</c:v>
                </c:pt>
                <c:pt idx="87">
                  <c:v>-4432.9017965340781</c:v>
                </c:pt>
                <c:pt idx="88">
                  <c:v>-3936.0249407911042</c:v>
                </c:pt>
                <c:pt idx="89">
                  <c:v>-3443.602023186857</c:v>
                </c:pt>
                <c:pt idx="90">
                  <c:v>-2934.4576183243589</c:v>
                </c:pt>
                <c:pt idx="91">
                  <c:v>-2394.4847944382959</c:v>
                </c:pt>
                <c:pt idx="92">
                  <c:v>-1853.9326976100531</c:v>
                </c:pt>
                <c:pt idx="93">
                  <c:v>-1362.7862306522461</c:v>
                </c:pt>
                <c:pt idx="94">
                  <c:v>-963.37456468794414</c:v>
                </c:pt>
                <c:pt idx="95">
                  <c:v>-658.92633805208959</c:v>
                </c:pt>
                <c:pt idx="96">
                  <c:v>-435.77193083082449</c:v>
                </c:pt>
                <c:pt idx="97">
                  <c:v>-278.96214615938243</c:v>
                </c:pt>
                <c:pt idx="98">
                  <c:v>-172.3101111329299</c:v>
                </c:pt>
                <c:pt idx="99">
                  <c:v>-102.993758781517</c:v>
                </c:pt>
                <c:pt idx="100">
                  <c:v>-38.146229088741968</c:v>
                </c:pt>
              </c:numCache>
            </c:numRef>
          </c:val>
          <c:extLst>
            <c:ext xmlns:c16="http://schemas.microsoft.com/office/drawing/2014/chart" uri="{C3380CC4-5D6E-409C-BE32-E72D297353CC}">
              <c16:uniqueId val="{00000001-ADEC-4F56-904B-8B6158979F7F}"/>
            </c:ext>
          </c:extLst>
        </c:ser>
        <c:dLbls>
          <c:showLegendKey val="0"/>
          <c:showVal val="0"/>
          <c:showCatName val="0"/>
          <c:showSerName val="0"/>
          <c:showPercent val="0"/>
          <c:showBubbleSize val="0"/>
        </c:dLbls>
        <c:gapWidth val="100"/>
        <c:overlap val="100"/>
        <c:axId val="727821440"/>
        <c:axId val="727823408"/>
      </c:barChart>
      <c:lineChart>
        <c:grouping val="standard"/>
        <c:varyColors val="0"/>
        <c:ser>
          <c:idx val="3"/>
          <c:order val="3"/>
          <c:tx>
            <c:strRef>
              <c:f>'Internal total flows'!$E$1</c:f>
              <c:strCache>
                <c:ptCount val="1"/>
                <c:pt idx="0">
                  <c:v>nim</c:v>
                </c:pt>
              </c:strCache>
            </c:strRef>
          </c:tx>
          <c:spPr>
            <a:ln w="34290" cap="rnd">
              <a:solidFill>
                <a:srgbClr val="002C47"/>
              </a:solidFill>
              <a:round/>
            </a:ln>
            <a:effectLst/>
          </c:spPr>
          <c:marker>
            <c:symbol val="none"/>
          </c:marker>
          <c:cat>
            <c:numRef>
              <c:f>'Internal total flows'!$B$2:$B$102</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'Internal total flows'!$E$2:$E$102</c:f>
              <c:numCache>
                <c:formatCode>General</c:formatCode>
                <c:ptCount val="101"/>
                <c:pt idx="0">
                  <c:v>14021.6258295278</c:v>
                </c:pt>
                <c:pt idx="1">
                  <c:v>12439.21681416285</c:v>
                </c:pt>
                <c:pt idx="2">
                  <c:v>11029.655174315991</c:v>
                </c:pt>
                <c:pt idx="3">
                  <c:v>9946.3351617262597</c:v>
                </c:pt>
                <c:pt idx="4">
                  <c:v>9021.4802053668755</c:v>
                </c:pt>
                <c:pt idx="5">
                  <c:v>8172.6370220164899</c:v>
                </c:pt>
                <c:pt idx="6">
                  <c:v>7392.6589289383628</c:v>
                </c:pt>
                <c:pt idx="7">
                  <c:v>6645.9206155207503</c:v>
                </c:pt>
                <c:pt idx="8">
                  <c:v>5922.987369634764</c:v>
                </c:pt>
                <c:pt idx="9">
                  <c:v>5227.1428496677399</c:v>
                </c:pt>
                <c:pt idx="10">
                  <c:v>4154.5603459872509</c:v>
                </c:pt>
                <c:pt idx="11">
                  <c:v>1085.0880322017181</c:v>
                </c:pt>
                <c:pt idx="12">
                  <c:v>-1863.868532090135</c:v>
                </c:pt>
                <c:pt idx="13">
                  <c:v>-2800.3407169948368</c:v>
                </c:pt>
                <c:pt idx="14">
                  <c:v>-3850.9862303244372</c:v>
                </c:pt>
                <c:pt idx="15">
                  <c:v>-6814.3332095478218</c:v>
                </c:pt>
                <c:pt idx="16">
                  <c:v>-13985.13204372391</c:v>
                </c:pt>
                <c:pt idx="17">
                  <c:v>-48657.611679970127</c:v>
                </c:pt>
                <c:pt idx="18">
                  <c:v>-74347.942117411658</c:v>
                </c:pt>
                <c:pt idx="19">
                  <c:v>-50850.136946366423</c:v>
                </c:pt>
                <c:pt idx="20">
                  <c:v>-23719.190428621081</c:v>
                </c:pt>
                <c:pt idx="21">
                  <c:v>-10732.36224335429</c:v>
                </c:pt>
                <c:pt idx="22">
                  <c:v>-3487.466622256266</c:v>
                </c:pt>
                <c:pt idx="23">
                  <c:v>-365.53232060476148</c:v>
                </c:pt>
                <c:pt idx="24">
                  <c:v>1624.353764152969</c:v>
                </c:pt>
                <c:pt idx="25">
                  <c:v>3093.1012795228739</c:v>
                </c:pt>
                <c:pt idx="26">
                  <c:v>4391.5946876741509</c:v>
                </c:pt>
                <c:pt idx="27">
                  <c:v>5663.6902859444672</c:v>
                </c:pt>
                <c:pt idx="28">
                  <c:v>6898.1438419083861</c:v>
                </c:pt>
                <c:pt idx="29">
                  <c:v>8097.913893748977</c:v>
                </c:pt>
                <c:pt idx="30">
                  <c:v>9276.1553173491993</c:v>
                </c:pt>
                <c:pt idx="31">
                  <c:v>10343.0347015548</c:v>
                </c:pt>
                <c:pt idx="32">
                  <c:v>11227.237111476399</c:v>
                </c:pt>
                <c:pt idx="33">
                  <c:v>11910.885078560041</c:v>
                </c:pt>
                <c:pt idx="34">
                  <c:v>12382.27395112281</c:v>
                </c:pt>
                <c:pt idx="35">
                  <c:v>12613.90290447527</c:v>
                </c:pt>
                <c:pt idx="36">
                  <c:v>12646.66870638939</c:v>
                </c:pt>
                <c:pt idx="37">
                  <c:v>12550.608031290691</c:v>
                </c:pt>
                <c:pt idx="38">
                  <c:v>12353.66252126695</c:v>
                </c:pt>
                <c:pt idx="39">
                  <c:v>12053.920623209009</c:v>
                </c:pt>
                <c:pt idx="40">
                  <c:v>11689.37725404483</c:v>
                </c:pt>
                <c:pt idx="41">
                  <c:v>11273.403080880889</c:v>
                </c:pt>
                <c:pt idx="42">
                  <c:v>10799.81760850773</c:v>
                </c:pt>
                <c:pt idx="43">
                  <c:v>10319.29892488453</c:v>
                </c:pt>
                <c:pt idx="44">
                  <c:v>9874.6923595801418</c:v>
                </c:pt>
                <c:pt idx="45">
                  <c:v>9524.8144381949605</c:v>
                </c:pt>
                <c:pt idx="46">
                  <c:v>9270.9875270362318</c:v>
                </c:pt>
                <c:pt idx="47">
                  <c:v>9110.4713548739528</c:v>
                </c:pt>
                <c:pt idx="48">
                  <c:v>9072.7839156556001</c:v>
                </c:pt>
                <c:pt idx="49">
                  <c:v>9177.8819767678651</c:v>
                </c:pt>
                <c:pt idx="50">
                  <c:v>9434.0610763240256</c:v>
                </c:pt>
                <c:pt idx="51">
                  <c:v>9827.8067176383738</c:v>
                </c:pt>
                <c:pt idx="52">
                  <c:v>10355.568299773329</c:v>
                </c:pt>
                <c:pt idx="53">
                  <c:v>10993.969503339369</c:v>
                </c:pt>
                <c:pt idx="54">
                  <c:v>11709.569974480761</c:v>
                </c:pt>
                <c:pt idx="55">
                  <c:v>12485.582970039181</c:v>
                </c:pt>
                <c:pt idx="56">
                  <c:v>13287.27678621594</c:v>
                </c:pt>
                <c:pt idx="57">
                  <c:v>14054.147990872199</c:v>
                </c:pt>
                <c:pt idx="58">
                  <c:v>14708.587506337601</c:v>
                </c:pt>
                <c:pt idx="59">
                  <c:v>15189.774939236089</c:v>
                </c:pt>
                <c:pt idx="60">
                  <c:v>15450.30928465644</c:v>
                </c:pt>
                <c:pt idx="61">
                  <c:v>15422.61315517294</c:v>
                </c:pt>
                <c:pt idx="62">
                  <c:v>15147.35333432333</c:v>
                </c:pt>
                <c:pt idx="63">
                  <c:v>14683.58192389553</c:v>
                </c:pt>
                <c:pt idx="64">
                  <c:v>13985.711793392031</c:v>
                </c:pt>
                <c:pt idx="65">
                  <c:v>13047.5715199837</c:v>
                </c:pt>
                <c:pt idx="66">
                  <c:v>11895.3380111438</c:v>
                </c:pt>
                <c:pt idx="67">
                  <c:v>10572.236886057781</c:v>
                </c:pt>
                <c:pt idx="68">
                  <c:v>9119.7580637675674</c:v>
                </c:pt>
                <c:pt idx="69">
                  <c:v>7598.6456997920068</c:v>
                </c:pt>
                <c:pt idx="70">
                  <c:v>6106.4782342233157</c:v>
                </c:pt>
                <c:pt idx="71">
                  <c:v>4703.8865082118573</c:v>
                </c:pt>
                <c:pt idx="72">
                  <c:v>3412.6883359785061</c:v>
                </c:pt>
                <c:pt idx="73">
                  <c:v>2260.842780777486</c:v>
                </c:pt>
                <c:pt idx="74">
                  <c:v>1264.8209856924111</c:v>
                </c:pt>
                <c:pt idx="75">
                  <c:v>418.71872923151932</c:v>
                </c:pt>
                <c:pt idx="76">
                  <c:v>-248.77370605184839</c:v>
                </c:pt>
                <c:pt idx="77">
                  <c:v>-712.7302882231852</c:v>
                </c:pt>
                <c:pt idx="78">
                  <c:v>-992.74549345458945</c:v>
                </c:pt>
                <c:pt idx="79">
                  <c:v>-1097.7777634127069</c:v>
                </c:pt>
                <c:pt idx="80">
                  <c:v>-1036.787111428142</c:v>
                </c:pt>
                <c:pt idx="81">
                  <c:v>-845.00838029383249</c:v>
                </c:pt>
                <c:pt idx="82">
                  <c:v>-555.47447353341704</c:v>
                </c:pt>
                <c:pt idx="83">
                  <c:v>-216.291534998938</c:v>
                </c:pt>
                <c:pt idx="84">
                  <c:v>113.538181072322</c:v>
                </c:pt>
                <c:pt idx="85">
                  <c:v>383.27424869423521</c:v>
                </c:pt>
                <c:pt idx="86">
                  <c:v>544.00607324327302</c:v>
                </c:pt>
                <c:pt idx="87">
                  <c:v>579.78632365067642</c:v>
                </c:pt>
                <c:pt idx="88">
                  <c:v>516.81756379626268</c:v>
                </c:pt>
                <c:pt idx="89">
                  <c:v>408.18259928340512</c:v>
                </c:pt>
                <c:pt idx="90">
                  <c:v>306.49112764837542</c:v>
                </c:pt>
                <c:pt idx="91">
                  <c:v>228.92595370119989</c:v>
                </c:pt>
                <c:pt idx="92">
                  <c:v>177.49806750978061</c:v>
                </c:pt>
                <c:pt idx="93">
                  <c:v>140.23005890888729</c:v>
                </c:pt>
                <c:pt idx="94">
                  <c:v>102.5666569277965</c:v>
                </c:pt>
                <c:pt idx="95">
                  <c:v>69.307945237699641</c:v>
                </c:pt>
                <c:pt idx="96">
                  <c:v>44.692629516721581</c:v>
                </c:pt>
                <c:pt idx="97">
                  <c:v>28.097377621018438</c:v>
                </c:pt>
                <c:pt idx="98">
                  <c:v>17.907259561547558</c:v>
                </c:pt>
                <c:pt idx="99">
                  <c:v>10.99862277617388</c:v>
                </c:pt>
                <c:pt idx="100">
                  <c:v>4.0150075744980143</c:v>
                </c:pt>
              </c:numCache>
            </c:numRef>
          </c:val>
          <c:smooth val="0"/>
          <c:extLst>
            <c:ext xmlns:c16="http://schemas.microsoft.com/office/drawing/2014/chart" uri="{C3380CC4-5D6E-409C-BE32-E72D297353CC}">
              <c16:uniqueId val="{00000002-ADEC-4F56-904B-8B6158979F7F}"/>
            </c:ext>
          </c:extLst>
        </c:ser>
        <c:dLbls>
          <c:showLegendKey val="0"/>
          <c:showVal val="0"/>
          <c:showCatName val="0"/>
          <c:showSerName val="0"/>
          <c:showPercent val="0"/>
          <c:showBubbleSize val="0"/>
        </c:dLbls>
        <c:marker val="1"/>
        <c:smooth val="0"/>
        <c:axId val="727821440"/>
        <c:axId val="727823408"/>
        <c:extLst>
          <c:ext xmlns:c15="http://schemas.microsoft.com/office/drawing/2012/chart" uri="{02D57815-91ED-43cb-92C2-25804820EDAC}">
            <c15:filteredLineSeries>
              <c15:ser>
                <c:idx val="0"/>
                <c:order val="0"/>
                <c:tx>
                  <c:strRef>
                    <c:extLst>
                      <c:ext uri="{02D57815-91ED-43cb-92C2-25804820EDAC}">
                        <c15:formulaRef>
                          <c15:sqref>'Internal total flows'!$B$1</c15:sqref>
                        </c15:formulaRef>
                      </c:ext>
                    </c:extLst>
                    <c:strCache>
                      <c:ptCount val="1"/>
                      <c:pt idx="0">
                        <c:v>age</c:v>
                      </c:pt>
                    </c:strCache>
                  </c:strRef>
                </c:tx>
                <c:spPr>
                  <a:ln w="28575" cap="rnd">
                    <a:solidFill>
                      <a:schemeClr val="accent1"/>
                    </a:solidFill>
                    <a:round/>
                  </a:ln>
                  <a:effectLst/>
                </c:spPr>
                <c:marker>
                  <c:symbol val="none"/>
                </c:marker>
                <c:cat>
                  <c:numRef>
                    <c:extLst>
                      <c:ext uri="{02D57815-91ED-43cb-92C2-25804820EDAC}">
                        <c15:formulaRef>
                          <c15:sqref>'Internal total flows'!$B$2:$B$102</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c:ext uri="{02D57815-91ED-43cb-92C2-25804820EDAC}">
                        <c15:formulaRef>
                          <c15:sqref>'Internal total flows'!$B$2:$B$102</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val>
                <c:smooth val="0"/>
                <c:extLst>
                  <c:ext xmlns:c16="http://schemas.microsoft.com/office/drawing/2014/chart" uri="{C3380CC4-5D6E-409C-BE32-E72D297353CC}">
                    <c16:uniqueId val="{00000004-ADEC-4F56-904B-8B6158979F7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'Internal total flows'!$C$1</c15:sqref>
                        </c15:formulaRef>
                      </c:ext>
                    </c:extLst>
                    <c:strCache>
                      <c:ptCount val="1"/>
                      <c:pt idx="0">
                        <c:v>dep</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'Internal total flows'!$B$2:$B$102</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xmlns:c15="http://schemas.microsoft.com/office/drawing/2012/chart">
                      <c:ext xmlns:c15="http://schemas.microsoft.com/office/drawing/2012/chart" uri="{02D57815-91ED-43cb-92C2-25804820EDAC}">
                        <c15:formulaRef>
                          <c15:sqref>'Internal total flows'!$C$2:$C$102</c15:sqref>
                        </c15:formulaRef>
                      </c:ext>
                    </c:extLst>
                    <c:numCache>
                      <c:formatCode>General</c:formatCode>
                      <c:ptCount val="101"/>
                      <c:pt idx="0">
                        <c:v>52350.537759355881</c:v>
                      </c:pt>
                      <c:pt idx="1">
                        <c:v>50044.613371880288</c:v>
                      </c:pt>
                      <c:pt idx="2">
                        <c:v>47976.555152938068</c:v>
                      </c:pt>
                      <c:pt idx="3">
                        <c:v>45976.294012292507</c:v>
                      </c:pt>
                      <c:pt idx="4">
                        <c:v>44146.879100995102</c:v>
                      </c:pt>
                      <c:pt idx="5">
                        <c:v>42431.570745494057</c:v>
                      </c:pt>
                      <c:pt idx="6">
                        <c:v>40713.607923156676</c:v>
                      </c:pt>
                      <c:pt idx="7">
                        <c:v>39063.492748533099</c:v>
                      </c:pt>
                      <c:pt idx="8">
                        <c:v>37474.101295778331</c:v>
                      </c:pt>
                      <c:pt idx="9">
                        <c:v>35935.51158008114</c:v>
                      </c:pt>
                      <c:pt idx="10">
                        <c:v>34759.5939087679</c:v>
                      </c:pt>
                      <c:pt idx="11">
                        <c:v>35458.97883906692</c:v>
                      </c:pt>
                      <c:pt idx="12">
                        <c:v>36090.565111691052</c:v>
                      </c:pt>
                      <c:pt idx="13">
                        <c:v>34949.544778833013</c:v>
                      </c:pt>
                      <c:pt idx="14">
                        <c:v>33918.901086534177</c:v>
                      </c:pt>
                      <c:pt idx="15">
                        <c:v>34673.768395916493</c:v>
                      </c:pt>
                      <c:pt idx="16">
                        <c:v>40799.981283961708</c:v>
                      </c:pt>
                      <c:pt idx="17">
                        <c:v>84884.435983021933</c:v>
                      </c:pt>
                      <c:pt idx="18">
                        <c:v>129029.30286012321</c:v>
                      </c:pt>
                      <c:pt idx="19">
                        <c:v>116800.5462782832</c:v>
                      </c:pt>
                      <c:pt idx="20">
                        <c:v>97287.886682118202</c:v>
                      </c:pt>
                      <c:pt idx="21">
                        <c:v>96124.8816594948</c:v>
                      </c:pt>
                      <c:pt idx="22">
                        <c:v>98281.443384659811</c:v>
                      </c:pt>
                      <c:pt idx="23">
                        <c:v>99468.726553607441</c:v>
                      </c:pt>
                      <c:pt idx="24">
                        <c:v>98731.337475616499</c:v>
                      </c:pt>
                      <c:pt idx="25">
                        <c:v>96452.320326607398</c:v>
                      </c:pt>
                      <c:pt idx="26">
                        <c:v>93244.794284400181</c:v>
                      </c:pt>
                      <c:pt idx="27">
                        <c:v>89587.312902989928</c:v>
                      </c:pt>
                      <c:pt idx="28">
                        <c:v>85768.012625147559</c:v>
                      </c:pt>
                      <c:pt idx="29">
                        <c:v>81953.276790913704</c:v>
                      </c:pt>
                      <c:pt idx="30">
                        <c:v>78173.09871218045</c:v>
                      </c:pt>
                      <c:pt idx="31">
                        <c:v>74234.915503332086</c:v>
                      </c:pt>
                      <c:pt idx="32">
                        <c:v>70240.703836169603</c:v>
                      </c:pt>
                      <c:pt idx="33">
                        <c:v>66514.436476778705</c:v>
                      </c:pt>
                      <c:pt idx="34">
                        <c:v>63118.283325176097</c:v>
                      </c:pt>
                      <c:pt idx="35">
                        <c:v>59939.614031743156</c:v>
                      </c:pt>
                      <c:pt idx="36">
                        <c:v>56851.591892008357</c:v>
                      </c:pt>
                      <c:pt idx="37">
                        <c:v>53832.438392274409</c:v>
                      </c:pt>
                      <c:pt idx="38">
                        <c:v>50912.610082967767</c:v>
                      </c:pt>
                      <c:pt idx="39">
                        <c:v>48162.544747430271</c:v>
                      </c:pt>
                      <c:pt idx="40">
                        <c:v>45538.607931891493</c:v>
                      </c:pt>
                      <c:pt idx="41">
                        <c:v>42993.930811529674</c:v>
                      </c:pt>
                      <c:pt idx="42">
                        <c:v>40579.977201625821</c:v>
                      </c:pt>
                      <c:pt idx="43">
                        <c:v>38392.743666423223</c:v>
                      </c:pt>
                      <c:pt idx="44">
                        <c:v>36479.887131588453</c:v>
                      </c:pt>
                      <c:pt idx="45">
                        <c:v>34790.896845521049</c:v>
                      </c:pt>
                      <c:pt idx="46">
                        <c:v>33335.717166184739</c:v>
                      </c:pt>
                      <c:pt idx="47">
                        <c:v>32135.665621932119</c:v>
                      </c:pt>
                      <c:pt idx="48">
                        <c:v>31195.19816305763</c:v>
                      </c:pt>
                      <c:pt idx="49">
                        <c:v>30480.568597291782</c:v>
                      </c:pt>
                      <c:pt idx="50">
                        <c:v>29882.34780065278</c:v>
                      </c:pt>
                      <c:pt idx="51">
                        <c:v>29387.760046960269</c:v>
                      </c:pt>
                      <c:pt idx="52">
                        <c:v>29027.587551760531</c:v>
                      </c:pt>
                      <c:pt idx="53">
                        <c:v>28766.52407041327</c:v>
                      </c:pt>
                      <c:pt idx="54">
                        <c:v>28604.31570571315</c:v>
                      </c:pt>
                      <c:pt idx="55">
                        <c:v>28514.426854500321</c:v>
                      </c:pt>
                      <c:pt idx="56">
                        <c:v>28489.23994447969</c:v>
                      </c:pt>
                      <c:pt idx="57">
                        <c:v>28529.384313237311</c:v>
                      </c:pt>
                      <c:pt idx="58">
                        <c:v>28543.769708991051</c:v>
                      </c:pt>
                      <c:pt idx="59">
                        <c:v>28477.489985426138</c:v>
                      </c:pt>
                      <c:pt idx="60">
                        <c:v>28265.87582573176</c:v>
                      </c:pt>
                      <c:pt idx="61">
                        <c:v>27890.674478772198</c:v>
                      </c:pt>
                      <c:pt idx="62">
                        <c:v>27482.679084629071</c:v>
                      </c:pt>
                      <c:pt idx="63">
                        <c:v>27036.587849053481</c:v>
                      </c:pt>
                      <c:pt idx="64">
                        <c:v>26520.615682195661</c:v>
                      </c:pt>
                      <c:pt idx="65">
                        <c:v>25935.302509884779</c:v>
                      </c:pt>
                      <c:pt idx="66">
                        <c:v>25219.69240804495</c:v>
                      </c:pt>
                      <c:pt idx="67">
                        <c:v>24383.25680991272</c:v>
                      </c:pt>
                      <c:pt idx="68">
                        <c:v>23392.493133269771</c:v>
                      </c:pt>
                      <c:pt idx="69">
                        <c:v>22244.248759219648</c:v>
                      </c:pt>
                      <c:pt idx="70">
                        <c:v>21007.01748378525</c:v>
                      </c:pt>
                      <c:pt idx="71">
                        <c:v>19704.786606266189</c:v>
                      </c:pt>
                      <c:pt idx="72">
                        <c:v>18404.928157398921</c:v>
                      </c:pt>
                      <c:pt idx="73">
                        <c:v>17172.979464602631</c:v>
                      </c:pt>
                      <c:pt idx="74">
                        <c:v>15908.46628134799</c:v>
                      </c:pt>
                      <c:pt idx="75">
                        <c:v>14612.5612845871</c:v>
                      </c:pt>
                      <c:pt idx="76">
                        <c:v>13369.26609660927</c:v>
                      </c:pt>
                      <c:pt idx="77">
                        <c:v>12161.04506060618</c:v>
                      </c:pt>
                      <c:pt idx="78">
                        <c:v>11035.70856820562</c:v>
                      </c:pt>
                      <c:pt idx="79">
                        <c:v>10001.387406225411</c:v>
                      </c:pt>
                      <c:pt idx="80">
                        <c:v>9048.2912119081084</c:v>
                      </c:pt>
                      <c:pt idx="81">
                        <c:v>8191.132006010952</c:v>
                      </c:pt>
                      <c:pt idx="82">
                        <c:v>7416.6859445907166</c:v>
                      </c:pt>
                      <c:pt idx="83">
                        <c:v>6728.2833089047417</c:v>
                      </c:pt>
                      <c:pt idx="84">
                        <c:v>6102.9805339100249</c:v>
                      </c:pt>
                      <c:pt idx="85">
                        <c:v>5489.8211194656833</c:v>
                      </c:pt>
                      <c:pt idx="86">
                        <c:v>4931.0038803120706</c:v>
                      </c:pt>
                      <c:pt idx="87">
                        <c:v>4432.9017965340781</c:v>
                      </c:pt>
                      <c:pt idx="88">
                        <c:v>3936.0249407911042</c:v>
                      </c:pt>
                      <c:pt idx="89">
                        <c:v>3443.602023186857</c:v>
                      </c:pt>
                      <c:pt idx="90">
                        <c:v>2934.4576183243589</c:v>
                      </c:pt>
                      <c:pt idx="91">
                        <c:v>2394.4847944382959</c:v>
                      </c:pt>
                      <c:pt idx="92">
                        <c:v>1853.9326976100531</c:v>
                      </c:pt>
                      <c:pt idx="93">
                        <c:v>1362.7862306522461</c:v>
                      </c:pt>
                      <c:pt idx="94">
                        <c:v>963.37456468794414</c:v>
                      </c:pt>
                      <c:pt idx="95">
                        <c:v>658.92633805208959</c:v>
                      </c:pt>
                      <c:pt idx="96">
                        <c:v>435.77193083082449</c:v>
                      </c:pt>
                      <c:pt idx="97">
                        <c:v>278.96214615938243</c:v>
                      </c:pt>
                      <c:pt idx="98">
                        <c:v>172.3101111329299</c:v>
                      </c:pt>
                      <c:pt idx="99">
                        <c:v>102.993758781517</c:v>
                      </c:pt>
                      <c:pt idx="100">
                        <c:v>38.146229088741968</c:v>
                      </c:pt>
                    </c:numCache>
                  </c:numRef>
                </c:val>
                <c:smooth val="0"/>
                <c:extLst xmlns:c15="http://schemas.microsoft.com/office/drawing/2012/chart">
                  <c:ext xmlns:c16="http://schemas.microsoft.com/office/drawing/2014/chart" uri="{C3380CC4-5D6E-409C-BE32-E72D297353CC}">
                    <c16:uniqueId val="{00000005-ADEC-4F56-904B-8B6158979F7F}"/>
                  </c:ext>
                </c:extLst>
              </c15:ser>
            </c15:filteredLineSeries>
          </c:ext>
        </c:extLst>
      </c:lineChart>
      <c:lineChart>
        <c:grouping val="standard"/>
        <c:varyColors val="0"/>
        <c:ser>
          <c:idx val="5"/>
          <c:order val="5"/>
          <c:tx>
            <c:v>DUMMY</c:v>
          </c:tx>
          <c:spPr>
            <a:ln w="28575" cap="rnd">
              <a:noFill/>
              <a:round/>
            </a:ln>
            <a:effectLst/>
            <a:extLst>
              <a:ext uri="{91240B29-F687-4F45-9708-019B960494DF}">
                <a14:hiddenLine xmlns:a14="http://schemas.microsoft.com/office/drawing/2010/main" w="28575" cap="rnd">
                  <a:solidFill>
                    <a:srgbClr val="F06252"/>
                  </a:solidFill>
                  <a:round/>
                </a14:hiddenLine>
              </a:ext>
            </a:extLst>
          </c:spPr>
          <c:marker>
            <c:symbol val="none"/>
          </c:marker>
          <c:val>
            <c:numLit>
              <c:formatCode>General</c:formatCode>
              <c:ptCount val="1"/>
              <c:pt idx="0">
                <c:v>0</c:v>
              </c:pt>
            </c:numLit>
          </c:val>
          <c:smooth val="0"/>
          <c:extLst>
            <c:ext xmlns:c16="http://schemas.microsoft.com/office/drawing/2014/chart" uri="{C3380CC4-5D6E-409C-BE32-E72D297353CC}">
              <c16:uniqueId val="{00000003-ADEC-4F56-904B-8B6158979F7F}"/>
            </c:ext>
          </c:extLst>
        </c:ser>
        <c:dLbls>
          <c:showLegendKey val="0"/>
          <c:showVal val="0"/>
          <c:showCatName val="0"/>
          <c:showSerName val="0"/>
          <c:showPercent val="0"/>
          <c:showBubbleSize val="0"/>
        </c:dLbls>
        <c:marker val="1"/>
        <c:smooth val="0"/>
        <c:axId val="837617936"/>
        <c:axId val="837619904"/>
      </c:lineChart>
      <c:catAx>
        <c:axId val="7278214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AU" sz="1200">
                    <a:solidFill>
                      <a:schemeClr val="tx1"/>
                    </a:solidFill>
                  </a:rPr>
                  <a:t>Age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12700" cap="flat" cmpd="sng" algn="ctr">
            <a:solidFill>
              <a:srgbClr val="11111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Arial"/>
                <a:cs typeface="Arial"/>
              </a:defRPr>
            </a:pPr>
            <a:endParaRPr lang="en-US"/>
          </a:p>
        </c:txPr>
        <c:crossAx val="727823408"/>
        <c:crosses val="autoZero"/>
        <c:auto val="1"/>
        <c:lblAlgn val="ctr"/>
        <c:lblOffset val="100"/>
        <c:tickLblSkip val="25"/>
        <c:tickMarkSkip val="25"/>
        <c:noMultiLvlLbl val="0"/>
      </c:catAx>
      <c:valAx>
        <c:axId val="727823408"/>
        <c:scaling>
          <c:orientation val="minMax"/>
        </c:scaling>
        <c:delete val="0"/>
        <c:axPos val="l"/>
        <c:majorGridlines>
          <c:spPr>
            <a:ln w="25400" cap="flat" cmpd="sng" algn="ctr">
              <a:noFill/>
              <a:round/>
            </a:ln>
            <a:effectLst/>
          </c:spPr>
        </c:majorGridlines>
        <c:title>
          <c:tx>
            <c:rich>
              <a:bodyPr rot="0" spcFirstLastPara="1" vertOverflow="ellipsis" wrap="square" anchor="ctr" anchorCtr="1"/>
              <a:lstStyle/>
              <a:p>
                <a:pPr>
                  <a:defRPr sz="1200" b="0" i="0" u="none" strike="noStrike" kern="1200" baseline="0">
                    <a:solidFill>
                      <a:srgbClr val="000000"/>
                    </a:solidFill>
                    <a:latin typeface="+mj-lt"/>
                    <a:ea typeface="Arial"/>
                    <a:cs typeface="Arial"/>
                  </a:defRPr>
                </a:pPr>
                <a:r>
                  <a:rPr lang="en-AU">
                    <a:latin typeface="+mj-lt"/>
                  </a:rPr>
                  <a:t>'000</a:t>
                </a:r>
              </a:p>
            </c:rich>
          </c:tx>
          <c:layout>
            <c:manualLayout>
              <c:xMode val="edge"/>
              <c:yMode val="edge"/>
              <c:x val="8.3967626049705219E-3"/>
              <c:y val="0"/>
            </c:manualLayout>
          </c:layout>
          <c:overlay val="0"/>
          <c:spPr>
            <a:noFill/>
            <a:ln>
              <a:noFill/>
            </a:ln>
            <a:effectLst/>
          </c:spPr>
          <c:txPr>
            <a:bodyPr rot="0" spcFirstLastPara="1" vertOverflow="ellipsis" wrap="square" anchor="ctr" anchorCtr="1"/>
            <a:lstStyle/>
            <a:p>
              <a:pPr>
                <a:defRPr sz="1200" b="0" i="0" u="none" strike="noStrike" kern="1200" baseline="0">
                  <a:solidFill>
                    <a:srgbClr val="000000"/>
                  </a:solidFill>
                  <a:latin typeface="+mj-lt"/>
                  <a:ea typeface="Arial"/>
                  <a:cs typeface="Arial"/>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rgbClr val="000000"/>
                </a:solidFill>
                <a:latin typeface="+mj-lt"/>
                <a:ea typeface="Arial"/>
                <a:cs typeface="Arial"/>
              </a:defRPr>
            </a:pPr>
            <a:endParaRPr lang="en-US"/>
          </a:p>
        </c:txPr>
        <c:crossAx val="727821440"/>
        <c:crosses val="autoZero"/>
        <c:crossBetween val="between"/>
      </c:valAx>
      <c:valAx>
        <c:axId val="837619904"/>
        <c:scaling>
          <c:orientation val="minMax"/>
          <c:max val="150000"/>
          <c:min val="-150000"/>
        </c:scaling>
        <c:delete val="0"/>
        <c:axPos val="r"/>
        <c:title>
          <c:tx>
            <c:rich>
              <a:bodyPr rot="0" spcFirstLastPara="1" vertOverflow="ellipsis" wrap="square" anchor="ctr" anchorCtr="1"/>
              <a:lstStyle/>
              <a:p>
                <a:pPr>
                  <a:defRPr sz="1200" b="0" i="0" u="none" strike="noStrike" kern="1200" baseline="0">
                    <a:solidFill>
                      <a:srgbClr val="000000"/>
                    </a:solidFill>
                    <a:latin typeface="+mj-lt"/>
                    <a:ea typeface="Arial"/>
                    <a:cs typeface="Arial"/>
                  </a:defRPr>
                </a:pPr>
                <a:r>
                  <a:rPr lang="en-AU">
                    <a:latin typeface="+mj-lt"/>
                  </a:rPr>
                  <a:t>'000</a:t>
                </a:r>
              </a:p>
            </c:rich>
          </c:tx>
          <c:layout>
            <c:manualLayout>
              <c:xMode val="edge"/>
              <c:yMode val="edge"/>
              <c:x val="0.95610724372405209"/>
              <c:y val="0"/>
            </c:manualLayout>
          </c:layout>
          <c:overlay val="0"/>
          <c:spPr>
            <a:noFill/>
            <a:ln>
              <a:noFill/>
            </a:ln>
            <a:effectLst/>
          </c:spPr>
          <c:txPr>
            <a:bodyPr rot="0" spcFirstLastPara="1" vertOverflow="ellipsis" wrap="square" anchor="ctr" anchorCtr="1"/>
            <a:lstStyle/>
            <a:p>
              <a:pPr>
                <a:defRPr sz="1200" b="0" i="0" u="none" strike="noStrike" kern="1200" baseline="0">
                  <a:solidFill>
                    <a:srgbClr val="000000"/>
                  </a:solidFill>
                  <a:latin typeface="+mj-lt"/>
                  <a:ea typeface="Arial"/>
                  <a:cs typeface="Arial"/>
                </a:defRPr>
              </a:pPr>
              <a:endParaRPr lang="en-US"/>
            </a:p>
          </c:txPr>
        </c:title>
        <c:numFmt formatCode="0," sourceLinked="0"/>
        <c:majorTickMark val="in"/>
        <c:minorTickMark val="none"/>
        <c:tickLblPos val="nextTo"/>
        <c:spPr>
          <a:noFill/>
          <a:ln w="12700">
            <a:solidFill>
              <a:srgbClr val="000000"/>
            </a:solidFill>
            <a:prstDash val="soli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Arial"/>
                <a:cs typeface="Arial"/>
              </a:defRPr>
            </a:pPr>
            <a:endParaRPr lang="en-US"/>
          </a:p>
        </c:txPr>
        <c:crossAx val="837617936"/>
        <c:crosses val="max"/>
        <c:crossBetween val="between"/>
        <c:majorUnit val="50000"/>
        <c:minorUnit val="10000"/>
      </c:valAx>
      <c:catAx>
        <c:axId val="837617936"/>
        <c:scaling>
          <c:orientation val="minMax"/>
        </c:scaling>
        <c:delete val="1"/>
        <c:axPos val="b"/>
        <c:majorTickMark val="out"/>
        <c:minorTickMark val="none"/>
        <c:tickLblPos val="nextTo"/>
        <c:crossAx val="837619904"/>
        <c:crosses val="autoZero"/>
        <c:auto val="1"/>
        <c:lblAlgn val="ctr"/>
        <c:lblOffset val="100"/>
        <c:noMultiLvlLbl val="0"/>
      </c:catAx>
      <c:spPr>
        <a:noFill/>
        <a:ln w="25400">
          <a:noFill/>
        </a:ln>
        <a:effectLst/>
        <a:extLst>
          <a:ext uri="{909E8E84-426E-40DD-AFC4-6F175D3DCCD1}">
            <a14:hiddenFill xmlns:a14="http://schemas.microsoft.com/office/drawing/2010/main">
              <a:noFill/>
            </a14:hiddenFill>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0.24547</cdr:x>
      <cdr:y>0.01978</cdr:y>
    </cdr:from>
    <cdr:to>
      <cdr:x>0.32642</cdr:x>
      <cdr:y>0.08526</cdr:y>
    </cdr:to>
    <cdr:sp macro="" textlink="">
      <cdr:nvSpPr>
        <cdr:cNvPr id="2" name="Forecast Label">
          <a:extLst xmlns:a="http://schemas.openxmlformats.org/drawingml/2006/main">
            <a:ext uri="{FF2B5EF4-FFF2-40B4-BE49-F238E27FC236}">
              <a16:creationId xmlns:a16="http://schemas.microsoft.com/office/drawing/2014/main" id="{43E5CCA7-3015-4C70-8A66-0691D6E4B153}"/>
            </a:ext>
          </a:extLst>
        </cdr:cNvPr>
        <cdr:cNvSpPr txBox="1"/>
      </cdr:nvSpPr>
      <cdr:spPr>
        <a:xfrm xmlns:a="http://schemas.openxmlformats.org/drawingml/2006/main">
          <a:off x="2363636" y="83679"/>
          <a:ext cx="779380" cy="276999"/>
        </a:xfrm>
        <a:prstGeom xmlns:a="http://schemas.openxmlformats.org/drawingml/2006/main" prst="rect">
          <a:avLst/>
        </a:prstGeom>
      </cdr:spPr>
      <cdr:txBody>
        <a:bodyPr xmlns:a="http://schemas.openxmlformats.org/drawingml/2006/main" vert="horz"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200" dirty="0">
              <a:solidFill>
                <a:srgbClr val="000000"/>
              </a:solidFill>
              <a:latin typeface="+mj-lt"/>
            </a:rPr>
            <a:t>Forecasts</a:t>
          </a:r>
        </a:p>
      </cdr:txBody>
    </cdr:sp>
  </cdr:relSizeAnchor>
  <cdr:relSizeAnchor xmlns:cdr="http://schemas.openxmlformats.org/drawingml/2006/chartDrawing">
    <cdr:from>
      <cdr:x>0.54074</cdr:x>
      <cdr:y>0.01978</cdr:y>
    </cdr:from>
    <cdr:to>
      <cdr:x>0.63301</cdr:x>
      <cdr:y>0.08526</cdr:y>
    </cdr:to>
    <cdr:sp macro="" textlink="">
      <cdr:nvSpPr>
        <cdr:cNvPr id="3" name="Forecast Label">
          <a:extLst xmlns:a="http://schemas.openxmlformats.org/drawingml/2006/main">
            <a:ext uri="{FF2B5EF4-FFF2-40B4-BE49-F238E27FC236}">
              <a16:creationId xmlns:a16="http://schemas.microsoft.com/office/drawing/2014/main" id="{1350446D-9763-4451-8704-1988F4B8D6A5}"/>
            </a:ext>
          </a:extLst>
        </cdr:cNvPr>
        <cdr:cNvSpPr txBox="1"/>
      </cdr:nvSpPr>
      <cdr:spPr>
        <a:xfrm xmlns:a="http://schemas.openxmlformats.org/drawingml/2006/main">
          <a:off x="5206749" y="83679"/>
          <a:ext cx="888385" cy="276999"/>
        </a:xfrm>
        <a:prstGeom xmlns:a="http://schemas.openxmlformats.org/drawingml/2006/main" prst="rect">
          <a:avLst/>
        </a:prstGeom>
      </cdr:spPr>
      <cdr:txBody>
        <a:bodyPr xmlns:a="http://schemas.openxmlformats.org/drawingml/2006/main" vert="horz"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200" dirty="0">
              <a:solidFill>
                <a:srgbClr val="000000"/>
              </a:solidFill>
              <a:latin typeface="+mj-lt"/>
            </a:rPr>
            <a:t>Projections</a:t>
          </a:r>
        </a:p>
      </cdr:txBody>
    </cdr:sp>
  </cdr:relSizeAnchor>
  <cdr:relSizeAnchor xmlns:cdr="http://schemas.openxmlformats.org/drawingml/2006/chartDrawing">
    <cdr:from>
      <cdr:x>0.23343</cdr:x>
      <cdr:y>0.03832</cdr:y>
    </cdr:from>
    <cdr:to>
      <cdr:x>0.23343</cdr:x>
      <cdr:y>0.88445</cdr:y>
    </cdr:to>
    <cdr:cxnSp macro="">
      <cdr:nvCxnSpPr>
        <cdr:cNvPr id="4" name="ForecastLine_2019-20">
          <a:extLst xmlns:a="http://schemas.openxmlformats.org/drawingml/2006/main">
            <a:ext uri="{FF2B5EF4-FFF2-40B4-BE49-F238E27FC236}">
              <a16:creationId xmlns:a16="http://schemas.microsoft.com/office/drawing/2014/main" id="{6BE54C05-2C8E-4ECB-95FA-5E765AE2CAE7}"/>
            </a:ext>
          </a:extLst>
        </cdr:cNvPr>
        <cdr:cNvCxnSpPr/>
      </cdr:nvCxnSpPr>
      <cdr:spPr>
        <a:xfrm xmlns:a="http://schemas.openxmlformats.org/drawingml/2006/main">
          <a:off x="1369223" y="98404"/>
          <a:ext cx="0" cy="2172544"/>
        </a:xfrm>
        <a:prstGeom xmlns:a="http://schemas.openxmlformats.org/drawingml/2006/main" prst="line">
          <a:avLst/>
        </a:prstGeom>
        <a:ln xmlns:a="http://schemas.openxmlformats.org/drawingml/2006/main" w="6350">
          <a:solidFill>
            <a:srgbClr val="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0.52768</cdr:x>
      <cdr:y>0.03832</cdr:y>
    </cdr:from>
    <cdr:to>
      <cdr:x>0.52768</cdr:x>
      <cdr:y>0.88445</cdr:y>
    </cdr:to>
    <cdr:cxnSp macro="">
      <cdr:nvCxnSpPr>
        <cdr:cNvPr id="5" name="ForecastLine_2024-25">
          <a:extLst xmlns:a="http://schemas.openxmlformats.org/drawingml/2006/main">
            <a:ext uri="{FF2B5EF4-FFF2-40B4-BE49-F238E27FC236}">
              <a16:creationId xmlns:a16="http://schemas.microsoft.com/office/drawing/2014/main" id="{600F6BE9-C1C3-442B-A0C6-DCB535BDF996}"/>
            </a:ext>
          </a:extLst>
        </cdr:cNvPr>
        <cdr:cNvCxnSpPr/>
      </cdr:nvCxnSpPr>
      <cdr:spPr>
        <a:xfrm xmlns:a="http://schemas.openxmlformats.org/drawingml/2006/main">
          <a:off x="3095220" y="98404"/>
          <a:ext cx="0" cy="2172544"/>
        </a:xfrm>
        <a:prstGeom xmlns:a="http://schemas.openxmlformats.org/drawingml/2006/main" prst="line">
          <a:avLst/>
        </a:prstGeom>
        <a:ln xmlns:a="http://schemas.openxmlformats.org/drawingml/2006/main" w="6350">
          <a:solidFill>
            <a:srgbClr val="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0.64731</cdr:x>
      <cdr:y>0.23544</cdr:y>
    </cdr:from>
    <cdr:to>
      <cdr:x>0.82081</cdr:x>
      <cdr:y>0.30092</cdr:y>
    </cdr:to>
    <cdr:sp macro="" textlink="">
      <cdr:nvSpPr>
        <cdr:cNvPr id="6" name="Series Label">
          <a:extLst xmlns:a="http://schemas.openxmlformats.org/drawingml/2006/main">
            <a:ext uri="{FF2B5EF4-FFF2-40B4-BE49-F238E27FC236}">
              <a16:creationId xmlns:a16="http://schemas.microsoft.com/office/drawing/2014/main" id="{6DA32CC5-AC82-4A5F-9FF9-7541D41226A6}"/>
            </a:ext>
          </a:extLst>
        </cdr:cNvPr>
        <cdr:cNvSpPr txBox="1"/>
      </cdr:nvSpPr>
      <cdr:spPr>
        <a:xfrm xmlns:a="http://schemas.openxmlformats.org/drawingml/2006/main">
          <a:off x="6232861" y="996029"/>
          <a:ext cx="1670650" cy="276999"/>
        </a:xfrm>
        <a:prstGeom xmlns:a="http://schemas.openxmlformats.org/drawingml/2006/main" prst="rect">
          <a:avLst/>
        </a:prstGeom>
      </cdr:spPr>
      <cdr:txBody>
        <a:bodyPr xmlns:a="http://schemas.openxmlformats.org/drawingml/2006/main" vert="horz"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b="1" i="0" dirty="0">
              <a:solidFill>
                <a:schemeClr val="accent1"/>
              </a:solidFill>
              <a:latin typeface="+mn-lt"/>
            </a:rPr>
            <a:t>Combined capital cities</a:t>
          </a:r>
        </a:p>
      </cdr:txBody>
    </cdr:sp>
  </cdr:relSizeAnchor>
  <cdr:relSizeAnchor xmlns:cdr="http://schemas.openxmlformats.org/drawingml/2006/chartDrawing">
    <cdr:from>
      <cdr:x>0.64731</cdr:x>
      <cdr:y>0.56805</cdr:y>
    </cdr:from>
    <cdr:to>
      <cdr:x>0.83197</cdr:x>
      <cdr:y>0.63353</cdr:y>
    </cdr:to>
    <cdr:sp macro="" textlink="">
      <cdr:nvSpPr>
        <cdr:cNvPr id="7" name="Series Label">
          <a:extLst xmlns:a="http://schemas.openxmlformats.org/drawingml/2006/main">
            <a:ext uri="{FF2B5EF4-FFF2-40B4-BE49-F238E27FC236}">
              <a16:creationId xmlns:a16="http://schemas.microsoft.com/office/drawing/2014/main" id="{B765C5A7-92EB-4746-8034-E7FCA5CBB3DF}"/>
            </a:ext>
          </a:extLst>
        </cdr:cNvPr>
        <cdr:cNvSpPr txBox="1"/>
      </cdr:nvSpPr>
      <cdr:spPr>
        <a:xfrm xmlns:a="http://schemas.openxmlformats.org/drawingml/2006/main">
          <a:off x="6232861" y="2403137"/>
          <a:ext cx="1778051" cy="276999"/>
        </a:xfrm>
        <a:prstGeom xmlns:a="http://schemas.openxmlformats.org/drawingml/2006/main" prst="rect">
          <a:avLst/>
        </a:prstGeom>
      </cdr:spPr>
      <cdr:txBody>
        <a:bodyPr xmlns:a="http://schemas.openxmlformats.org/drawingml/2006/main" vert="horz"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AU" sz="1200" b="1" i="0" dirty="0">
              <a:solidFill>
                <a:schemeClr val="accent2"/>
              </a:solidFill>
              <a:latin typeface="+mn-lt"/>
            </a:rPr>
            <a:t>Combined regional areas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08224-A5BB-411D-B4AF-7A5DB573E1E9}" type="datetimeFigureOut">
              <a:rPr lang="en-AU" smtClean="0"/>
              <a:t>16/03/2022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98A5-B63D-4800-8548-E89BA043F1A8}" type="slidenum">
              <a:rPr lang="en-AU" smtClean="0"/>
              <a:t>‹#›</a:t>
            </a:fld>
            <a:endParaRPr lang="en-AU"/>
          </a:p>
        </p:txBody>
      </p:sp>
    </p:spTree>
    <p:extLst>
      <p:ext uri="{BB962C8B-B14F-4D97-AF65-F5344CB8AC3E}">
        <p14:creationId xmlns:p14="http://schemas.microsoft.com/office/powerpoint/2010/main" val="304789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82598A5-B63D-4800-8548-E89BA043F1A8}" type="slidenum">
              <a:rPr lang="en-AU" smtClean="0"/>
              <a:t>1</a:t>
            </a:fld>
            <a:endParaRPr lang="en-AU"/>
          </a:p>
        </p:txBody>
      </p:sp>
    </p:spTree>
    <p:extLst>
      <p:ext uri="{BB962C8B-B14F-4D97-AF65-F5344CB8AC3E}">
        <p14:creationId xmlns:p14="http://schemas.microsoft.com/office/powerpoint/2010/main" val="221922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82598A5-B63D-4800-8548-E89BA043F1A8}" type="slidenum">
              <a:rPr lang="en-AU" smtClean="0"/>
              <a:t>10</a:t>
            </a:fld>
            <a:endParaRPr lang="en-AU"/>
          </a:p>
        </p:txBody>
      </p:sp>
    </p:spTree>
    <p:extLst>
      <p:ext uri="{BB962C8B-B14F-4D97-AF65-F5344CB8AC3E}">
        <p14:creationId xmlns:p14="http://schemas.microsoft.com/office/powerpoint/2010/main" val="336931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357188"/>
            <a:ext cx="3160712" cy="1779587"/>
          </a:xfrm>
        </p:spPr>
      </p:sp>
      <p:sp>
        <p:nvSpPr>
          <p:cNvPr id="3" name="Notes Placeholder 2"/>
          <p:cNvSpPr>
            <a:spLocks noGrp="1"/>
          </p:cNvSpPr>
          <p:nvPr>
            <p:ph type="body" idx="1"/>
          </p:nvPr>
        </p:nvSpPr>
        <p:spPr/>
        <p:txBody>
          <a:bodyPr/>
          <a:lstStyle/>
          <a:p>
            <a:endParaRPr lang="en-AU" i="0" baseline="0" dirty="0"/>
          </a:p>
        </p:txBody>
      </p:sp>
      <p:sp>
        <p:nvSpPr>
          <p:cNvPr id="4" name="Slide Number Placeholder 3"/>
          <p:cNvSpPr>
            <a:spLocks noGrp="1"/>
          </p:cNvSpPr>
          <p:nvPr>
            <p:ph type="sldNum" sz="quarter" idx="10"/>
          </p:nvPr>
        </p:nvSpPr>
        <p:spPr/>
        <p:txBody>
          <a:bodyPr/>
          <a:lstStyle/>
          <a:p>
            <a:fld id="{1819BE36-2C0F-45E7-AE4C-33DAFC5D75AB}" type="slidenum">
              <a:rPr lang="en-AU" smtClean="0"/>
              <a:t>2</a:t>
            </a:fld>
            <a:endParaRPr lang="en-AU"/>
          </a:p>
        </p:txBody>
      </p:sp>
    </p:spTree>
    <p:extLst>
      <p:ext uri="{BB962C8B-B14F-4D97-AF65-F5344CB8AC3E}">
        <p14:creationId xmlns:p14="http://schemas.microsoft.com/office/powerpoint/2010/main" val="97322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9582">
              <a:defRPr/>
            </a:pPr>
            <a:endParaRPr lang="en-AU" sz="600" dirty="0"/>
          </a:p>
        </p:txBody>
      </p:sp>
      <p:sp>
        <p:nvSpPr>
          <p:cNvPr id="4" name="Slide Number Placeholder 3"/>
          <p:cNvSpPr>
            <a:spLocks noGrp="1"/>
          </p:cNvSpPr>
          <p:nvPr>
            <p:ph type="sldNum" sz="quarter" idx="10"/>
          </p:nvPr>
        </p:nvSpPr>
        <p:spPr/>
        <p:txBody>
          <a:bodyPr/>
          <a:lstStyle/>
          <a:p>
            <a:fld id="{1819BE36-2C0F-45E7-AE4C-33DAFC5D75AB}" type="slidenum">
              <a:rPr lang="en-AU" smtClean="0"/>
              <a:t>3</a:t>
            </a:fld>
            <a:endParaRPr lang="en-AU"/>
          </a:p>
        </p:txBody>
      </p:sp>
    </p:spTree>
    <p:extLst>
      <p:ext uri="{BB962C8B-B14F-4D97-AF65-F5344CB8AC3E}">
        <p14:creationId xmlns:p14="http://schemas.microsoft.com/office/powerpoint/2010/main" val="380980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9582">
              <a:defRPr/>
            </a:pPr>
            <a:endParaRPr lang="en-AU" sz="600" dirty="0"/>
          </a:p>
        </p:txBody>
      </p:sp>
      <p:sp>
        <p:nvSpPr>
          <p:cNvPr id="4" name="Slide Number Placeholder 3"/>
          <p:cNvSpPr>
            <a:spLocks noGrp="1"/>
          </p:cNvSpPr>
          <p:nvPr>
            <p:ph type="sldNum" sz="quarter" idx="10"/>
          </p:nvPr>
        </p:nvSpPr>
        <p:spPr/>
        <p:txBody>
          <a:bodyPr/>
          <a:lstStyle/>
          <a:p>
            <a:fld id="{1819BE36-2C0F-45E7-AE4C-33DAFC5D75AB}" type="slidenum">
              <a:rPr lang="en-AU" smtClean="0"/>
              <a:t>4</a:t>
            </a:fld>
            <a:endParaRPr lang="en-AU"/>
          </a:p>
        </p:txBody>
      </p:sp>
    </p:spTree>
    <p:extLst>
      <p:ext uri="{BB962C8B-B14F-4D97-AF65-F5344CB8AC3E}">
        <p14:creationId xmlns:p14="http://schemas.microsoft.com/office/powerpoint/2010/main" val="85587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9582">
              <a:defRPr/>
            </a:pPr>
            <a:endParaRPr lang="en-AU" sz="600" dirty="0"/>
          </a:p>
        </p:txBody>
      </p:sp>
      <p:sp>
        <p:nvSpPr>
          <p:cNvPr id="4" name="Slide Number Placeholder 3"/>
          <p:cNvSpPr>
            <a:spLocks noGrp="1"/>
          </p:cNvSpPr>
          <p:nvPr>
            <p:ph type="sldNum" sz="quarter" idx="10"/>
          </p:nvPr>
        </p:nvSpPr>
        <p:spPr/>
        <p:txBody>
          <a:bodyPr/>
          <a:lstStyle/>
          <a:p>
            <a:fld id="{1819BE36-2C0F-45E7-AE4C-33DAFC5D75AB}" type="slidenum">
              <a:rPr lang="en-AU" smtClean="0"/>
              <a:t>5</a:t>
            </a:fld>
            <a:endParaRPr lang="en-AU"/>
          </a:p>
        </p:txBody>
      </p:sp>
    </p:spTree>
    <p:extLst>
      <p:ext uri="{BB962C8B-B14F-4D97-AF65-F5344CB8AC3E}">
        <p14:creationId xmlns:p14="http://schemas.microsoft.com/office/powerpoint/2010/main" val="410665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defTabSz="914160">
              <a:defRPr/>
            </a:pPr>
            <a:endParaRPr lang="en-AU" sz="1000" b="1" dirty="0"/>
          </a:p>
        </p:txBody>
      </p:sp>
      <p:sp>
        <p:nvSpPr>
          <p:cNvPr id="4" name="Slide Number Placeholder 3"/>
          <p:cNvSpPr>
            <a:spLocks noGrp="1"/>
          </p:cNvSpPr>
          <p:nvPr>
            <p:ph type="sldNum" sz="quarter" idx="10"/>
          </p:nvPr>
        </p:nvSpPr>
        <p:spPr/>
        <p:txBody>
          <a:bodyPr/>
          <a:lstStyle/>
          <a:p>
            <a:fld id="{1819BE36-2C0F-45E7-AE4C-33DAFC5D75AB}" type="slidenum">
              <a:rPr lang="en-AU" smtClean="0"/>
              <a:t>6</a:t>
            </a:fld>
            <a:endParaRPr lang="en-AU"/>
          </a:p>
        </p:txBody>
      </p:sp>
    </p:spTree>
    <p:extLst>
      <p:ext uri="{BB962C8B-B14F-4D97-AF65-F5344CB8AC3E}">
        <p14:creationId xmlns:p14="http://schemas.microsoft.com/office/powerpoint/2010/main" val="299959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defTabSz="914160">
              <a:defRPr/>
            </a:pPr>
            <a:endParaRPr lang="en-AU" sz="1000" b="1" dirty="0"/>
          </a:p>
        </p:txBody>
      </p:sp>
      <p:sp>
        <p:nvSpPr>
          <p:cNvPr id="4" name="Slide Number Placeholder 3"/>
          <p:cNvSpPr>
            <a:spLocks noGrp="1"/>
          </p:cNvSpPr>
          <p:nvPr>
            <p:ph type="sldNum" sz="quarter" idx="10"/>
          </p:nvPr>
        </p:nvSpPr>
        <p:spPr/>
        <p:txBody>
          <a:bodyPr/>
          <a:lstStyle/>
          <a:p>
            <a:fld id="{1819BE36-2C0F-45E7-AE4C-33DAFC5D75AB}" type="slidenum">
              <a:rPr lang="en-AU" smtClean="0"/>
              <a:t>7</a:t>
            </a:fld>
            <a:endParaRPr lang="en-AU"/>
          </a:p>
        </p:txBody>
      </p:sp>
    </p:spTree>
    <p:extLst>
      <p:ext uri="{BB962C8B-B14F-4D97-AF65-F5344CB8AC3E}">
        <p14:creationId xmlns:p14="http://schemas.microsoft.com/office/powerpoint/2010/main" val="109321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82598A5-B63D-4800-8548-E89BA043F1A8}" type="slidenum">
              <a:rPr lang="en-AU" smtClean="0"/>
              <a:t>8</a:t>
            </a:fld>
            <a:endParaRPr lang="en-AU"/>
          </a:p>
        </p:txBody>
      </p:sp>
    </p:spTree>
    <p:extLst>
      <p:ext uri="{BB962C8B-B14F-4D97-AF65-F5344CB8AC3E}">
        <p14:creationId xmlns:p14="http://schemas.microsoft.com/office/powerpoint/2010/main" val="236279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defTabSz="914160">
              <a:defRPr/>
            </a:pPr>
            <a:endParaRPr lang="en-AU" sz="1000" b="1" dirty="0"/>
          </a:p>
        </p:txBody>
      </p:sp>
      <p:sp>
        <p:nvSpPr>
          <p:cNvPr id="4" name="Slide Number Placeholder 3"/>
          <p:cNvSpPr>
            <a:spLocks noGrp="1"/>
          </p:cNvSpPr>
          <p:nvPr>
            <p:ph type="sldNum" sz="quarter" idx="10"/>
          </p:nvPr>
        </p:nvSpPr>
        <p:spPr/>
        <p:txBody>
          <a:bodyPr/>
          <a:lstStyle/>
          <a:p>
            <a:fld id="{1819BE36-2C0F-45E7-AE4C-33DAFC5D75AB}" type="slidenum">
              <a:rPr lang="en-AU" smtClean="0"/>
              <a:t>9</a:t>
            </a:fld>
            <a:endParaRPr lang="en-AU"/>
          </a:p>
        </p:txBody>
      </p:sp>
    </p:spTree>
    <p:extLst>
      <p:ext uri="{BB962C8B-B14F-4D97-AF65-F5344CB8AC3E}">
        <p14:creationId xmlns:p14="http://schemas.microsoft.com/office/powerpoint/2010/main" val="389848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3D4E-376A-41C3-9239-1AE1E1ED006A}"/>
              </a:ext>
            </a:extLst>
          </p:cNvPr>
          <p:cNvSpPr>
            <a:spLocks noGrp="1"/>
          </p:cNvSpPr>
          <p:nvPr>
            <p:ph type="ctrTitle"/>
          </p:nvPr>
        </p:nvSpPr>
        <p:spPr>
          <a:xfrm>
            <a:off x="3359150" y="1268413"/>
            <a:ext cx="8461375" cy="493712"/>
          </a:xfrm>
        </p:spPr>
        <p:txBody>
          <a:bodyPr anchor="t" anchorCtr="0"/>
          <a:lstStyle>
            <a:lvl1pPr algn="l">
              <a:defRPr sz="3200" b="1">
                <a:solidFill>
                  <a:schemeClr val="tx2"/>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5A55E8AB-7CCF-4AD5-B326-F0484020428A}"/>
              </a:ext>
            </a:extLst>
          </p:cNvPr>
          <p:cNvSpPr>
            <a:spLocks noGrp="1"/>
          </p:cNvSpPr>
          <p:nvPr>
            <p:ph type="subTitle" idx="1"/>
          </p:nvPr>
        </p:nvSpPr>
        <p:spPr>
          <a:xfrm>
            <a:off x="3359151" y="1914526"/>
            <a:ext cx="8461374" cy="493712"/>
          </a:xfrm>
        </p:spPr>
        <p:txBody>
          <a:bodyPr lIns="0" tIns="0" rIns="0" bIns="0" anchor="t" anchorCtr="0">
            <a:noAutofit/>
          </a:bodyPr>
          <a:lstStyle>
            <a:lvl1pPr marL="0" indent="0" algn="l">
              <a:buNone/>
              <a:defRPr sz="16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638F1165-C2DA-4BE5-B53D-33BA6A60130B}"/>
              </a:ext>
            </a:extLst>
          </p:cNvPr>
          <p:cNvSpPr>
            <a:spLocks noGrp="1"/>
          </p:cNvSpPr>
          <p:nvPr>
            <p:ph type="dt" sz="half" idx="10"/>
          </p:nvPr>
        </p:nvSpPr>
        <p:spPr>
          <a:xfrm>
            <a:off x="838200" y="6356350"/>
            <a:ext cx="2743200" cy="365125"/>
          </a:xfrm>
          <a:prstGeom prst="rect">
            <a:avLst/>
          </a:prstGeom>
        </p:spPr>
        <p:txBody>
          <a:bodyPr/>
          <a:lstStyle/>
          <a:p>
            <a:fld id="{19C18E45-423B-484F-BD80-EB09AA10A699}" type="datetime1">
              <a:rPr lang="en-AU" smtClean="0"/>
              <a:t>16/03/2022</a:t>
            </a:fld>
            <a:endParaRPr lang="en-AU" dirty="0"/>
          </a:p>
        </p:txBody>
      </p:sp>
      <p:sp>
        <p:nvSpPr>
          <p:cNvPr id="5" name="Footer Placeholder 4">
            <a:extLst>
              <a:ext uri="{FF2B5EF4-FFF2-40B4-BE49-F238E27FC236}">
                <a16:creationId xmlns:a16="http://schemas.microsoft.com/office/drawing/2014/main" id="{A4B41C8F-171E-4391-BECB-E576469A4D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CE239C-F5FB-4DC4-82CD-6E531FF5A932}"/>
              </a:ext>
            </a:extLst>
          </p:cNvPr>
          <p:cNvSpPr>
            <a:spLocks noGrp="1"/>
          </p:cNvSpPr>
          <p:nvPr>
            <p:ph type="sldNum" sz="quarter" idx="12"/>
          </p:nvPr>
        </p:nvSpPr>
        <p:spPr>
          <a:xfrm>
            <a:off x="8610600" y="6356350"/>
            <a:ext cx="2743200" cy="365125"/>
          </a:xfrm>
          <a:prstGeom prst="rect">
            <a:avLst/>
          </a:prstGeom>
        </p:spPr>
        <p:txBody>
          <a:bodyPr/>
          <a:lstStyle/>
          <a:p>
            <a:fld id="{334ECB66-0F18-4B52-808D-5BC2D50AA58B}" type="slidenum">
              <a:rPr lang="en-AU" smtClean="0"/>
              <a:t>‹#›</a:t>
            </a:fld>
            <a:endParaRPr lang="en-AU"/>
          </a:p>
        </p:txBody>
      </p:sp>
      <p:pic>
        <p:nvPicPr>
          <p:cNvPr id="8" name="Picture 7" descr="A picture containing text&#10;&#10;Description automatically generated">
            <a:extLst>
              <a:ext uri="{FF2B5EF4-FFF2-40B4-BE49-F238E27FC236}">
                <a16:creationId xmlns:a16="http://schemas.microsoft.com/office/drawing/2014/main" id="{5FAE4595-2393-4F5B-BF43-1CD238DA53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023878" cy="1146147"/>
          </a:xfrm>
          <a:prstGeom prst="rect">
            <a:avLst/>
          </a:prstGeom>
        </p:spPr>
      </p:pic>
      <p:sp>
        <p:nvSpPr>
          <p:cNvPr id="9" name="Content Placeholder 8">
            <a:extLst>
              <a:ext uri="{FF2B5EF4-FFF2-40B4-BE49-F238E27FC236}">
                <a16:creationId xmlns:a16="http://schemas.microsoft.com/office/drawing/2014/main" id="{B8FCECE1-4744-4F41-9E9F-E287ED8FF64A}"/>
              </a:ext>
            </a:extLst>
          </p:cNvPr>
          <p:cNvSpPr>
            <a:spLocks noGrp="1"/>
          </p:cNvSpPr>
          <p:nvPr>
            <p:ph sz="quarter" idx="13"/>
          </p:nvPr>
        </p:nvSpPr>
        <p:spPr>
          <a:xfrm>
            <a:off x="3359150" y="2713038"/>
            <a:ext cx="3097213" cy="242900"/>
          </a:xfrm>
        </p:spPr>
        <p:txBody>
          <a:bodyPr/>
          <a:lstStyle>
            <a:lvl1pPr marL="0" indent="0">
              <a:buFontTx/>
              <a:buNone/>
              <a:defRPr sz="1400" b="1">
                <a:solidFill>
                  <a:schemeClr val="accent1"/>
                </a:solidFill>
                <a:latin typeface="+mj-lt"/>
              </a:defRPr>
            </a:lvl1pPr>
          </a:lstStyle>
          <a:p>
            <a:pPr lvl="0"/>
            <a:r>
              <a:rPr lang="en-US" dirty="0"/>
              <a:t>Click to edit Master text styles</a:t>
            </a:r>
          </a:p>
        </p:txBody>
      </p:sp>
      <p:sp>
        <p:nvSpPr>
          <p:cNvPr id="20" name="Content Placeholder 8">
            <a:extLst>
              <a:ext uri="{FF2B5EF4-FFF2-40B4-BE49-F238E27FC236}">
                <a16:creationId xmlns:a16="http://schemas.microsoft.com/office/drawing/2014/main" id="{B02F3E0E-233A-4241-BE83-1F8A1AD3398E}"/>
              </a:ext>
            </a:extLst>
          </p:cNvPr>
          <p:cNvSpPr>
            <a:spLocks noGrp="1"/>
          </p:cNvSpPr>
          <p:nvPr>
            <p:ph sz="quarter" idx="14"/>
          </p:nvPr>
        </p:nvSpPr>
        <p:spPr>
          <a:xfrm>
            <a:off x="6886575" y="2713038"/>
            <a:ext cx="3097213" cy="242900"/>
          </a:xfrm>
        </p:spPr>
        <p:txBody>
          <a:bodyPr/>
          <a:lstStyle>
            <a:lvl1pPr marL="0" indent="0">
              <a:buFontTx/>
              <a:buNone/>
              <a:defRPr sz="1400" b="1">
                <a:solidFill>
                  <a:schemeClr val="accent1"/>
                </a:solidFill>
                <a:latin typeface="+mj-lt"/>
              </a:defRPr>
            </a:lvl1pPr>
          </a:lstStyle>
          <a:p>
            <a:pPr lvl="0"/>
            <a:r>
              <a:rPr lang="en-US" dirty="0"/>
              <a:t>Click to edit Master text styles</a:t>
            </a:r>
          </a:p>
        </p:txBody>
      </p:sp>
      <p:sp>
        <p:nvSpPr>
          <p:cNvPr id="22" name="Content Placeholder 8">
            <a:extLst>
              <a:ext uri="{FF2B5EF4-FFF2-40B4-BE49-F238E27FC236}">
                <a16:creationId xmlns:a16="http://schemas.microsoft.com/office/drawing/2014/main" id="{00AAD890-9DC6-41B6-81E7-10D474766CBE}"/>
              </a:ext>
            </a:extLst>
          </p:cNvPr>
          <p:cNvSpPr>
            <a:spLocks noGrp="1"/>
          </p:cNvSpPr>
          <p:nvPr>
            <p:ph sz="quarter" idx="15"/>
          </p:nvPr>
        </p:nvSpPr>
        <p:spPr>
          <a:xfrm>
            <a:off x="3359150" y="2957196"/>
            <a:ext cx="3097213" cy="242900"/>
          </a:xfrm>
        </p:spPr>
        <p:txBody>
          <a:bodyPr/>
          <a:lstStyle>
            <a:lvl1pPr marL="0" indent="0">
              <a:buFontTx/>
              <a:buNone/>
              <a:defRPr sz="1200" b="0">
                <a:solidFill>
                  <a:schemeClr val="accent1"/>
                </a:solidFill>
              </a:defRPr>
            </a:lvl1pPr>
          </a:lstStyle>
          <a:p>
            <a:pPr lvl="0"/>
            <a:r>
              <a:rPr lang="en-US" dirty="0"/>
              <a:t>Click to edit Master text styles</a:t>
            </a:r>
          </a:p>
        </p:txBody>
      </p:sp>
      <p:sp>
        <p:nvSpPr>
          <p:cNvPr id="23" name="Content Placeholder 8">
            <a:extLst>
              <a:ext uri="{FF2B5EF4-FFF2-40B4-BE49-F238E27FC236}">
                <a16:creationId xmlns:a16="http://schemas.microsoft.com/office/drawing/2014/main" id="{B806DBFD-153E-44ED-9571-33BD327D0E35}"/>
              </a:ext>
            </a:extLst>
          </p:cNvPr>
          <p:cNvSpPr>
            <a:spLocks noGrp="1"/>
          </p:cNvSpPr>
          <p:nvPr>
            <p:ph sz="quarter" idx="16"/>
          </p:nvPr>
        </p:nvSpPr>
        <p:spPr>
          <a:xfrm>
            <a:off x="6886575" y="2957196"/>
            <a:ext cx="3097213" cy="242900"/>
          </a:xfrm>
        </p:spPr>
        <p:txBody>
          <a:bodyPr/>
          <a:lstStyle>
            <a:lvl1pPr marL="0" indent="0">
              <a:buFontTx/>
              <a:buNone/>
              <a:defRPr sz="1200"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72167466"/>
      </p:ext>
    </p:extLst>
  </p:cSld>
  <p:clrMapOvr>
    <a:masterClrMapping/>
  </p:clrMapOvr>
  <p:extLst>
    <p:ext uri="{DCECCB84-F9BA-43D5-87BE-67443E8EF086}">
      <p15:sldGuideLst xmlns:p15="http://schemas.microsoft.com/office/powerpoint/2012/main">
        <p15:guide id="1" pos="2116" userDrawn="1">
          <p15:clr>
            <a:srgbClr val="FBAE40"/>
          </p15:clr>
        </p15:guide>
        <p15:guide id="2" orient="horz" pos="232" userDrawn="1">
          <p15:clr>
            <a:srgbClr val="FBAE40"/>
          </p15:clr>
        </p15:guide>
        <p15:guide id="3" orient="horz" pos="3407" userDrawn="1">
          <p15:clr>
            <a:srgbClr val="FBAE40"/>
          </p15:clr>
        </p15:guide>
        <p15:guide id="4" pos="4067" userDrawn="1">
          <p15:clr>
            <a:srgbClr val="FBAE40"/>
          </p15:clr>
        </p15:guide>
        <p15:guide id="5" pos="257" userDrawn="1">
          <p15:clr>
            <a:srgbClr val="FBAE40"/>
          </p15:clr>
        </p15:guide>
        <p15:guide id="6" orient="horz" pos="799" userDrawn="1">
          <p15:clr>
            <a:srgbClr val="FBAE40"/>
          </p15:clr>
        </p15:guide>
        <p15:guide id="7" orient="horz" pos="22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1AD5-6BB5-4672-9A1B-12FF394E890C}"/>
              </a:ext>
            </a:extLst>
          </p:cNvPr>
          <p:cNvSpPr>
            <a:spLocks noGrp="1"/>
          </p:cNvSpPr>
          <p:nvPr>
            <p:ph type="title"/>
          </p:nvPr>
        </p:nvSpPr>
        <p:spPr>
          <a:xfrm>
            <a:off x="1064609" y="1196975"/>
            <a:ext cx="3932237" cy="1525772"/>
          </a:xfrm>
        </p:spPr>
        <p:txBody>
          <a:bodyPr anchor="t" anchorCtr="0"/>
          <a:lstStyle>
            <a:lvl1pPr>
              <a:defRPr sz="32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79A6B3D-E744-4FB1-B4D2-6AFB7119B8D3}"/>
              </a:ext>
            </a:extLst>
          </p:cNvPr>
          <p:cNvSpPr>
            <a:spLocks noGrp="1"/>
          </p:cNvSpPr>
          <p:nvPr>
            <p:ph idx="1"/>
          </p:nvPr>
        </p:nvSpPr>
        <p:spPr>
          <a:xfrm>
            <a:off x="5408009" y="1196976"/>
            <a:ext cx="6412516" cy="4968874"/>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296F5909-F566-474A-B1AF-8904A20DB346}"/>
              </a:ext>
            </a:extLst>
          </p:cNvPr>
          <p:cNvSpPr>
            <a:spLocks noGrp="1"/>
          </p:cNvSpPr>
          <p:nvPr>
            <p:ph type="body" sz="half" idx="2"/>
          </p:nvPr>
        </p:nvSpPr>
        <p:spPr>
          <a:xfrm>
            <a:off x="1064609" y="2722747"/>
            <a:ext cx="3932237" cy="34431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1B5BA-3681-4F81-88F5-532F817D17DB}"/>
              </a:ext>
            </a:extLst>
          </p:cNvPr>
          <p:cNvSpPr>
            <a:spLocks noGrp="1"/>
          </p:cNvSpPr>
          <p:nvPr>
            <p:ph type="dt" sz="half" idx="10"/>
          </p:nvPr>
        </p:nvSpPr>
        <p:spPr>
          <a:xfrm>
            <a:off x="838200" y="6356350"/>
            <a:ext cx="2743200" cy="365125"/>
          </a:xfrm>
          <a:prstGeom prst="rect">
            <a:avLst/>
          </a:prstGeom>
        </p:spPr>
        <p:txBody>
          <a:bodyPr/>
          <a:lstStyle/>
          <a:p>
            <a:fld id="{8614E2CC-7672-427E-AE1A-E87B7FFCD8D3}" type="datetime1">
              <a:rPr lang="en-AU" smtClean="0"/>
              <a:t>16/03/2022</a:t>
            </a:fld>
            <a:endParaRPr lang="en-AU"/>
          </a:p>
        </p:txBody>
      </p:sp>
      <p:sp>
        <p:nvSpPr>
          <p:cNvPr id="6" name="Footer Placeholder 5">
            <a:extLst>
              <a:ext uri="{FF2B5EF4-FFF2-40B4-BE49-F238E27FC236}">
                <a16:creationId xmlns:a16="http://schemas.microsoft.com/office/drawing/2014/main" id="{27FC3F40-3A85-425C-BB55-F0D4F64263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50455E-74E5-408D-97D3-814A208D83D0}"/>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174593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44129-24BE-4700-82B6-ACFFA6CB50B1}"/>
              </a:ext>
            </a:extLst>
          </p:cNvPr>
          <p:cNvSpPr>
            <a:spLocks noGrp="1"/>
          </p:cNvSpPr>
          <p:nvPr>
            <p:ph type="title"/>
          </p:nvPr>
        </p:nvSpPr>
        <p:spPr>
          <a:xfrm>
            <a:off x="1055688" y="1196975"/>
            <a:ext cx="3932237" cy="1525772"/>
          </a:xfrm>
        </p:spPr>
        <p:txBody>
          <a:bodyPr anchor="t" anchorCtr="0"/>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52287A3-34B2-4D5A-BA3E-040DF31CE33C}"/>
              </a:ext>
            </a:extLst>
          </p:cNvPr>
          <p:cNvSpPr>
            <a:spLocks noGrp="1"/>
          </p:cNvSpPr>
          <p:nvPr>
            <p:ph type="pic" idx="1"/>
          </p:nvPr>
        </p:nvSpPr>
        <p:spPr>
          <a:xfrm>
            <a:off x="5183187" y="1196975"/>
            <a:ext cx="6637337" cy="496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90844C-8219-40A7-9376-F344681C8637}"/>
              </a:ext>
            </a:extLst>
          </p:cNvPr>
          <p:cNvSpPr>
            <a:spLocks noGrp="1"/>
          </p:cNvSpPr>
          <p:nvPr>
            <p:ph type="body" sz="half" idx="2"/>
          </p:nvPr>
        </p:nvSpPr>
        <p:spPr>
          <a:xfrm>
            <a:off x="1055688" y="2722747"/>
            <a:ext cx="3932237" cy="34431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13C36-EAAB-4021-9396-D875B2F6A1BA}"/>
              </a:ext>
            </a:extLst>
          </p:cNvPr>
          <p:cNvSpPr>
            <a:spLocks noGrp="1"/>
          </p:cNvSpPr>
          <p:nvPr>
            <p:ph type="dt" sz="half" idx="10"/>
          </p:nvPr>
        </p:nvSpPr>
        <p:spPr>
          <a:xfrm>
            <a:off x="838200" y="6356350"/>
            <a:ext cx="2743200" cy="365125"/>
          </a:xfrm>
          <a:prstGeom prst="rect">
            <a:avLst/>
          </a:prstGeom>
        </p:spPr>
        <p:txBody>
          <a:bodyPr/>
          <a:lstStyle/>
          <a:p>
            <a:fld id="{3B2E79C3-9AA5-4098-B170-7AC07AAD7A03}" type="datetime1">
              <a:rPr lang="en-AU" smtClean="0"/>
              <a:t>16/03/2022</a:t>
            </a:fld>
            <a:endParaRPr lang="en-AU"/>
          </a:p>
        </p:txBody>
      </p:sp>
      <p:sp>
        <p:nvSpPr>
          <p:cNvPr id="6" name="Footer Placeholder 5">
            <a:extLst>
              <a:ext uri="{FF2B5EF4-FFF2-40B4-BE49-F238E27FC236}">
                <a16:creationId xmlns:a16="http://schemas.microsoft.com/office/drawing/2014/main" id="{A0071937-9AFA-4127-994D-A1D3469BCB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EBE3D0-6C56-4DAD-A291-19391739B32F}"/>
              </a:ext>
            </a:extLst>
          </p:cNvPr>
          <p:cNvSpPr>
            <a:spLocks noGrp="1"/>
          </p:cNvSpPr>
          <p:nvPr>
            <p:ph type="sldNum" sz="quarter" idx="12"/>
          </p:nvPr>
        </p:nvSpPr>
        <p:spPr>
          <a:xfrm>
            <a:off x="9077324"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370814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6B7F-FA13-4DF4-BAE7-1A983B21CFF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BCC78E-5C3E-4721-9135-6D7F9B2B0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9A6242-04C9-4B12-B6D9-9DB15C1B0821}"/>
              </a:ext>
            </a:extLst>
          </p:cNvPr>
          <p:cNvSpPr>
            <a:spLocks noGrp="1"/>
          </p:cNvSpPr>
          <p:nvPr>
            <p:ph type="dt" sz="half" idx="10"/>
          </p:nvPr>
        </p:nvSpPr>
        <p:spPr>
          <a:xfrm>
            <a:off x="838200" y="6356350"/>
            <a:ext cx="2743200" cy="365125"/>
          </a:xfrm>
          <a:prstGeom prst="rect">
            <a:avLst/>
          </a:prstGeom>
        </p:spPr>
        <p:txBody>
          <a:bodyPr/>
          <a:lstStyle/>
          <a:p>
            <a:fld id="{1B87AA22-F86F-4F5C-B9B3-26D76AEFEB0B}" type="datetime1">
              <a:rPr lang="en-AU" smtClean="0"/>
              <a:t>16/03/2022</a:t>
            </a:fld>
            <a:endParaRPr lang="en-AU"/>
          </a:p>
        </p:txBody>
      </p:sp>
      <p:sp>
        <p:nvSpPr>
          <p:cNvPr id="5" name="Footer Placeholder 4">
            <a:extLst>
              <a:ext uri="{FF2B5EF4-FFF2-40B4-BE49-F238E27FC236}">
                <a16:creationId xmlns:a16="http://schemas.microsoft.com/office/drawing/2014/main" id="{8A10EF43-8BD1-41C0-8DE6-3DEABC9CF0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2E2937-4040-4A3B-89EB-0C478396F06E}"/>
              </a:ext>
            </a:extLst>
          </p:cNvPr>
          <p:cNvSpPr>
            <a:spLocks noGrp="1"/>
          </p:cNvSpPr>
          <p:nvPr>
            <p:ph type="sldNum" sz="quarter" idx="12"/>
          </p:nvPr>
        </p:nvSpPr>
        <p:spPr>
          <a:xfrm>
            <a:off x="9077324"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193485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5E0882-48C6-4EC4-96C3-0C55E677D504}"/>
              </a:ext>
            </a:extLst>
          </p:cNvPr>
          <p:cNvSpPr>
            <a:spLocks noGrp="1"/>
          </p:cNvSpPr>
          <p:nvPr>
            <p:ph type="title" orient="vert"/>
          </p:nvPr>
        </p:nvSpPr>
        <p:spPr>
          <a:xfrm>
            <a:off x="9191625" y="1196975"/>
            <a:ext cx="2628900" cy="4968875"/>
          </a:xfrm>
        </p:spPr>
        <p:txBody>
          <a:bodyPr vert="eaVert"/>
          <a:lstStyle/>
          <a:p>
            <a:r>
              <a:rPr lang="en-US" dirty="0"/>
              <a:t>Click to edit Master title style</a:t>
            </a:r>
            <a:endParaRPr lang="en-AU" dirty="0"/>
          </a:p>
        </p:txBody>
      </p:sp>
      <p:sp>
        <p:nvSpPr>
          <p:cNvPr id="3" name="Vertical Text Placeholder 2">
            <a:extLst>
              <a:ext uri="{FF2B5EF4-FFF2-40B4-BE49-F238E27FC236}">
                <a16:creationId xmlns:a16="http://schemas.microsoft.com/office/drawing/2014/main" id="{8A37C00F-2A66-4EC8-8F86-C6D0AC4CABEE}"/>
              </a:ext>
            </a:extLst>
          </p:cNvPr>
          <p:cNvSpPr>
            <a:spLocks noGrp="1"/>
          </p:cNvSpPr>
          <p:nvPr>
            <p:ph type="body" orient="vert" idx="1"/>
          </p:nvPr>
        </p:nvSpPr>
        <p:spPr>
          <a:xfrm>
            <a:off x="1055688" y="1196975"/>
            <a:ext cx="7983537" cy="496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71888F-B598-4FC7-B921-16FDFCA92AC2}"/>
              </a:ext>
            </a:extLst>
          </p:cNvPr>
          <p:cNvSpPr>
            <a:spLocks noGrp="1"/>
          </p:cNvSpPr>
          <p:nvPr>
            <p:ph type="dt" sz="half" idx="10"/>
          </p:nvPr>
        </p:nvSpPr>
        <p:spPr>
          <a:xfrm>
            <a:off x="838200" y="6356350"/>
            <a:ext cx="2743200" cy="365125"/>
          </a:xfrm>
          <a:prstGeom prst="rect">
            <a:avLst/>
          </a:prstGeom>
        </p:spPr>
        <p:txBody>
          <a:bodyPr/>
          <a:lstStyle/>
          <a:p>
            <a:fld id="{3577112B-A754-41B1-8C86-004445927C85}" type="datetime1">
              <a:rPr lang="en-AU" smtClean="0"/>
              <a:t>16/03/2022</a:t>
            </a:fld>
            <a:endParaRPr lang="en-AU"/>
          </a:p>
        </p:txBody>
      </p:sp>
      <p:sp>
        <p:nvSpPr>
          <p:cNvPr id="5" name="Footer Placeholder 4">
            <a:extLst>
              <a:ext uri="{FF2B5EF4-FFF2-40B4-BE49-F238E27FC236}">
                <a16:creationId xmlns:a16="http://schemas.microsoft.com/office/drawing/2014/main" id="{C9FF856C-9E85-41EE-9850-2086032C09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4D144C-FED7-4987-9E37-6203C538A91A}"/>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2159907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383B4-BE74-4EE6-BFEA-562199640EC1}"/>
              </a:ext>
            </a:extLst>
          </p:cNvPr>
          <p:cNvSpPr>
            <a:spLocks noGrp="1"/>
          </p:cNvSpPr>
          <p:nvPr>
            <p:ph type="dt" sz="half" idx="10"/>
          </p:nvPr>
        </p:nvSpPr>
        <p:spPr>
          <a:xfrm>
            <a:off x="838200" y="6356350"/>
            <a:ext cx="2743200" cy="365125"/>
          </a:xfrm>
          <a:prstGeom prst="rect">
            <a:avLst/>
          </a:prstGeom>
        </p:spPr>
        <p:txBody>
          <a:bodyPr/>
          <a:lstStyle/>
          <a:p>
            <a:fld id="{CF17BB39-9B8A-43D7-B060-06C821977297}" type="datetime1">
              <a:rPr lang="en-AU" smtClean="0"/>
              <a:t>16/03/2022</a:t>
            </a:fld>
            <a:endParaRPr lang="en-AU"/>
          </a:p>
        </p:txBody>
      </p:sp>
      <p:sp>
        <p:nvSpPr>
          <p:cNvPr id="3" name="Footer Placeholder 2">
            <a:extLst>
              <a:ext uri="{FF2B5EF4-FFF2-40B4-BE49-F238E27FC236}">
                <a16:creationId xmlns:a16="http://schemas.microsoft.com/office/drawing/2014/main" id="{8659AA06-45FA-4BC5-B072-14B18C22350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45280CD-124A-466F-B15D-36872F2FD0CE}"/>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pic>
        <p:nvPicPr>
          <p:cNvPr id="9" name="Picture 8" descr="Logo, company name&#10;&#10;Description automatically generated">
            <a:extLst>
              <a:ext uri="{FF2B5EF4-FFF2-40B4-BE49-F238E27FC236}">
                <a16:creationId xmlns:a16="http://schemas.microsoft.com/office/drawing/2014/main" id="{42BE91F4-A655-4322-91F6-478AFEC22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9412" y="2246273"/>
            <a:ext cx="2853175" cy="2365453"/>
          </a:xfrm>
          <a:prstGeom prst="rect">
            <a:avLst/>
          </a:prstGeom>
        </p:spPr>
      </p:pic>
    </p:spTree>
    <p:extLst>
      <p:ext uri="{BB962C8B-B14F-4D97-AF65-F5344CB8AC3E}">
        <p14:creationId xmlns:p14="http://schemas.microsoft.com/office/powerpoint/2010/main" val="3500465131"/>
      </p:ext>
    </p:extLst>
  </p:cSld>
  <p:clrMapOvr>
    <a:masterClrMapping/>
  </p:clrMapOvr>
  <p:extLst>
    <p:ext uri="{DCECCB84-F9BA-43D5-87BE-67443E8EF086}">
      <p15:sldGuideLst xmlns:p15="http://schemas.microsoft.com/office/powerpoint/2012/main">
        <p15:guide id="1" orient="horz" pos="3294"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bg1"/>
                </a:solidFill>
              </a:defRPr>
            </a:lvl1pPr>
          </a:lstStyle>
          <a:p>
            <a:fld id="{507CB5FE-55B8-41A4-92BC-1FB748DDE98A}" type="slidenum">
              <a:rPr lang="en-AU" smtClean="0"/>
              <a:pPr/>
              <a:t>‹#›</a:t>
            </a:fld>
            <a:endParaRPr lang="en-AU" dirty="0"/>
          </a:p>
        </p:txBody>
      </p:sp>
      <p:sp>
        <p:nvSpPr>
          <p:cNvPr id="6" name="Title 1"/>
          <p:cNvSpPr>
            <a:spLocks noGrp="1"/>
          </p:cNvSpPr>
          <p:nvPr>
            <p:ph type="ctrTitle"/>
          </p:nvPr>
        </p:nvSpPr>
        <p:spPr>
          <a:xfrm>
            <a:off x="695400" y="2308275"/>
            <a:ext cx="6912768" cy="1728192"/>
          </a:xfrm>
        </p:spPr>
        <p:txBody>
          <a:bodyPr anchor="t"/>
          <a:lstStyle>
            <a:lvl1pPr algn="l">
              <a:defRPr sz="3300">
                <a:solidFill>
                  <a:schemeClr val="bg1"/>
                </a:solidFill>
              </a:defRPr>
            </a:lvl1pPr>
          </a:lstStyle>
          <a:p>
            <a:r>
              <a:rPr lang="en-US"/>
              <a:t>Click to edit Master title style</a:t>
            </a:r>
            <a:endParaRPr lang="en-AU" dirty="0"/>
          </a:p>
        </p:txBody>
      </p:sp>
      <p:sp>
        <p:nvSpPr>
          <p:cNvPr id="7" name="Subtitle 2"/>
          <p:cNvSpPr>
            <a:spLocks noGrp="1"/>
          </p:cNvSpPr>
          <p:nvPr>
            <p:ph type="subTitle" idx="1"/>
          </p:nvPr>
        </p:nvSpPr>
        <p:spPr>
          <a:xfrm>
            <a:off x="695400" y="4036467"/>
            <a:ext cx="691276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grpSp>
        <p:nvGrpSpPr>
          <p:cNvPr id="11" name="Group 10"/>
          <p:cNvGrpSpPr/>
          <p:nvPr userDrawn="1"/>
        </p:nvGrpSpPr>
        <p:grpSpPr>
          <a:xfrm>
            <a:off x="9014420" y="-97681"/>
            <a:ext cx="4640971" cy="7128792"/>
            <a:chOff x="9014420" y="-97681"/>
            <a:chExt cx="4640971" cy="7128792"/>
          </a:xfrm>
        </p:grpSpPr>
        <p:sp>
          <p:nvSpPr>
            <p:cNvPr id="12" name="Rectangle 11"/>
            <p:cNvSpPr/>
            <p:nvPr userDrawn="1"/>
          </p:nvSpPr>
          <p:spPr>
            <a:xfrm>
              <a:off x="9150786" y="-97681"/>
              <a:ext cx="4504605" cy="712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userDrawn="1"/>
          </p:nvSpPr>
          <p:spPr>
            <a:xfrm>
              <a:off x="9014420" y="4941168"/>
              <a:ext cx="4640971" cy="75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Oval 1"/>
          <p:cNvSpPr/>
          <p:nvPr userDrawn="1"/>
        </p:nvSpPr>
        <p:spPr>
          <a:xfrm>
            <a:off x="8862754" y="3602286"/>
            <a:ext cx="288032" cy="288032"/>
          </a:xfrm>
          <a:prstGeom prst="ellipse">
            <a:avLst/>
          </a:prstGeom>
          <a:solidFill>
            <a:schemeClr val="bg1"/>
          </a:solidFill>
          <a:ln w="50800">
            <a:solidFill>
              <a:srgbClr val="CF5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1441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bg1"/>
                </a:solidFill>
              </a:defRPr>
            </a:lvl1pPr>
          </a:lstStyle>
          <a:p>
            <a:fld id="{507CB5FE-55B8-41A4-92BC-1FB748DDE98A}" type="slidenum">
              <a:rPr lang="en-AU" smtClean="0"/>
              <a:pPr/>
              <a:t>‹#›</a:t>
            </a:fld>
            <a:endParaRPr lang="en-AU" dirty="0"/>
          </a:p>
        </p:txBody>
      </p:sp>
      <p:sp>
        <p:nvSpPr>
          <p:cNvPr id="5" name="Title 1"/>
          <p:cNvSpPr>
            <a:spLocks noGrp="1"/>
          </p:cNvSpPr>
          <p:nvPr>
            <p:ph type="ctrTitle"/>
          </p:nvPr>
        </p:nvSpPr>
        <p:spPr>
          <a:xfrm>
            <a:off x="695400" y="2308275"/>
            <a:ext cx="6912768" cy="1728192"/>
          </a:xfrm>
        </p:spPr>
        <p:txBody>
          <a:bodyPr anchor="t"/>
          <a:lstStyle>
            <a:lvl1pPr algn="l">
              <a:defRPr sz="3300">
                <a:solidFill>
                  <a:schemeClr val="bg1"/>
                </a:solidFill>
              </a:defRPr>
            </a:lvl1pPr>
          </a:lstStyle>
          <a:p>
            <a:r>
              <a:rPr lang="en-US"/>
              <a:t>Click to edit Master title style</a:t>
            </a:r>
            <a:endParaRPr lang="en-AU" dirty="0"/>
          </a:p>
        </p:txBody>
      </p:sp>
      <p:sp>
        <p:nvSpPr>
          <p:cNvPr id="8" name="Subtitle 2"/>
          <p:cNvSpPr>
            <a:spLocks noGrp="1"/>
          </p:cNvSpPr>
          <p:nvPr>
            <p:ph type="subTitle" idx="1"/>
          </p:nvPr>
        </p:nvSpPr>
        <p:spPr>
          <a:xfrm>
            <a:off x="695400" y="4036467"/>
            <a:ext cx="691276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grpSp>
        <p:nvGrpSpPr>
          <p:cNvPr id="3" name="Group 2"/>
          <p:cNvGrpSpPr/>
          <p:nvPr userDrawn="1"/>
        </p:nvGrpSpPr>
        <p:grpSpPr>
          <a:xfrm>
            <a:off x="9014420" y="-97681"/>
            <a:ext cx="4640971" cy="7128792"/>
            <a:chOff x="9014420" y="-97681"/>
            <a:chExt cx="4640971" cy="7128792"/>
          </a:xfrm>
        </p:grpSpPr>
        <p:sp>
          <p:nvSpPr>
            <p:cNvPr id="2" name="Rectangle 1"/>
            <p:cNvSpPr/>
            <p:nvPr userDrawn="1"/>
          </p:nvSpPr>
          <p:spPr>
            <a:xfrm>
              <a:off x="9150786" y="-97681"/>
              <a:ext cx="4504605" cy="712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9014420" y="4941168"/>
              <a:ext cx="4640971" cy="75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Oval 9"/>
          <p:cNvSpPr/>
          <p:nvPr userDrawn="1"/>
        </p:nvSpPr>
        <p:spPr>
          <a:xfrm>
            <a:off x="8862754" y="3602286"/>
            <a:ext cx="288032" cy="288032"/>
          </a:xfrm>
          <a:prstGeom prst="ellipse">
            <a:avLst/>
          </a:prstGeom>
          <a:solidFill>
            <a:schemeClr val="bg1"/>
          </a:solidFill>
          <a:ln w="50800">
            <a:solidFill>
              <a:srgbClr val="CF5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0664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bg1"/>
                </a:solidFill>
              </a:defRPr>
            </a:lvl1pPr>
          </a:lstStyle>
          <a:p>
            <a:fld id="{507CB5FE-55B8-41A4-92BC-1FB748DDE98A}" type="slidenum">
              <a:rPr lang="en-AU" smtClean="0"/>
              <a:pPr/>
              <a:t>‹#›</a:t>
            </a:fld>
            <a:endParaRPr lang="en-AU" dirty="0"/>
          </a:p>
        </p:txBody>
      </p:sp>
      <p:sp>
        <p:nvSpPr>
          <p:cNvPr id="5" name="Title 1"/>
          <p:cNvSpPr>
            <a:spLocks noGrp="1"/>
          </p:cNvSpPr>
          <p:nvPr>
            <p:ph type="ctrTitle"/>
          </p:nvPr>
        </p:nvSpPr>
        <p:spPr>
          <a:xfrm>
            <a:off x="695400" y="2308275"/>
            <a:ext cx="6912768" cy="1728192"/>
          </a:xfrm>
        </p:spPr>
        <p:txBody>
          <a:bodyPr anchor="t"/>
          <a:lstStyle>
            <a:lvl1pPr algn="l">
              <a:defRPr sz="3300">
                <a:solidFill>
                  <a:schemeClr val="bg1"/>
                </a:solidFill>
              </a:defRPr>
            </a:lvl1pPr>
          </a:lstStyle>
          <a:p>
            <a:r>
              <a:rPr lang="en-US"/>
              <a:t>Click to edit Master title style</a:t>
            </a:r>
            <a:endParaRPr lang="en-AU" dirty="0"/>
          </a:p>
        </p:txBody>
      </p:sp>
      <p:sp>
        <p:nvSpPr>
          <p:cNvPr id="8" name="Subtitle 2"/>
          <p:cNvSpPr>
            <a:spLocks noGrp="1"/>
          </p:cNvSpPr>
          <p:nvPr>
            <p:ph type="subTitle" idx="1"/>
          </p:nvPr>
        </p:nvSpPr>
        <p:spPr>
          <a:xfrm>
            <a:off x="695400" y="4036467"/>
            <a:ext cx="6912768"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spTree>
    <p:extLst>
      <p:ext uri="{BB962C8B-B14F-4D97-AF65-F5344CB8AC3E}">
        <p14:creationId xmlns:p14="http://schemas.microsoft.com/office/powerpoint/2010/main" val="1315543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hasCustomPrompt="1"/>
          </p:nvPr>
        </p:nvSpPr>
        <p:spPr/>
        <p:txBody>
          <a:bodyPr/>
          <a:lstStyle>
            <a:lvl1pPr marL="257175" marR="0" indent="-257175" algn="l" defTabSz="685800" rtl="0" eaLnBrk="1" fontAlgn="base" latinLnBrk="0" hangingPunct="1">
              <a:lnSpc>
                <a:spcPct val="100000"/>
              </a:lnSpc>
              <a:spcBef>
                <a:spcPct val="20000"/>
              </a:spcBef>
              <a:spcAft>
                <a:spcPct val="0"/>
              </a:spcAft>
              <a:buClr>
                <a:schemeClr val="accent1"/>
              </a:buClr>
              <a:buSzTx/>
              <a:buFontTx/>
              <a:buChar char="•"/>
              <a:tabLst/>
              <a:defRPr/>
            </a:lvl1pPr>
            <a:lvl2pPr marL="557213" marR="0" indent="-214313" algn="l" defTabSz="685800" rtl="0" eaLnBrk="1" fontAlgn="base" latinLnBrk="0" hangingPunct="1">
              <a:lnSpc>
                <a:spcPct val="100000"/>
              </a:lnSpc>
              <a:spcBef>
                <a:spcPct val="20000"/>
              </a:spcBef>
              <a:spcAft>
                <a:spcPct val="0"/>
              </a:spcAft>
              <a:buClr>
                <a:schemeClr val="accent2"/>
              </a:buClr>
              <a:buSzTx/>
              <a:buFont typeface="Calibri" pitchFamily="34" charset="0"/>
              <a:buChar char="–"/>
              <a:tabLst/>
              <a:defRPr/>
            </a:lvl2pPr>
            <a:lvl3pPr marL="857250" marR="0" indent="-171450" algn="l" defTabSz="685800" rtl="0" eaLnBrk="1" fontAlgn="base" latinLnBrk="0" hangingPunct="1">
              <a:lnSpc>
                <a:spcPct val="100000"/>
              </a:lnSpc>
              <a:spcBef>
                <a:spcPct val="20000"/>
              </a:spcBef>
              <a:spcAft>
                <a:spcPct val="0"/>
              </a:spcAft>
              <a:buClr>
                <a:schemeClr val="accent3"/>
              </a:buClr>
              <a:buSzTx/>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
                <a:schemeClr val="accent6"/>
              </a:buClr>
              <a:buSzTx/>
              <a:buFont typeface="Arial" panose="020B0604020202020204" pitchFamily="34" charset="0"/>
              <a:buChar char="»"/>
              <a:tabLst/>
              <a:defRPr/>
            </a:lvl4pPr>
            <a:lvl5pPr marL="1543050" marR="0" indent="-171450" algn="l" defTabSz="685800" rtl="0" eaLnBrk="1" fontAlgn="base" latinLnBrk="0" hangingPunct="1">
              <a:lnSpc>
                <a:spcPct val="100000"/>
              </a:lnSpc>
              <a:spcBef>
                <a:spcPct val="20000"/>
              </a:spcBef>
              <a:spcAft>
                <a:spcPct val="0"/>
              </a:spcAft>
              <a:buClr>
                <a:schemeClr val="accent4"/>
              </a:buClr>
              <a:buSzTx/>
              <a:buFont typeface="Arial" panose="020B0604020202020204" pitchFamily="34" charset="0"/>
              <a:buChar char="•"/>
              <a:tabLst/>
              <a:defRPr/>
            </a:lvl5pPr>
          </a:lstStyle>
          <a:p>
            <a:pPr lvl="0"/>
            <a:r>
              <a:rPr lang="en-AU" dirty="0"/>
              <a:t>First level</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298516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solidFill>
                  <a:schemeClr val="accent1"/>
                </a:solidFill>
              </a:defRPr>
            </a:lvl1pPr>
          </a:lstStyle>
          <a:p>
            <a:r>
              <a:rPr lang="en-US"/>
              <a:t>Click to edit Master title style</a:t>
            </a:r>
            <a:endParaRPr lang="en-AU"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309544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A40A-DC9A-4CB5-8C89-6650A4AC944E}"/>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4A4CB0A-1ECD-4615-BC3E-A4FF2536F8D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3A7C75D-A3BC-4440-9A64-7057ECEBE276}"/>
              </a:ext>
            </a:extLst>
          </p:cNvPr>
          <p:cNvSpPr>
            <a:spLocks noGrp="1"/>
          </p:cNvSpPr>
          <p:nvPr>
            <p:ph type="dt" sz="half" idx="10"/>
          </p:nvPr>
        </p:nvSpPr>
        <p:spPr>
          <a:xfrm>
            <a:off x="838200" y="6356350"/>
            <a:ext cx="2743200" cy="365125"/>
          </a:xfrm>
          <a:prstGeom prst="rect">
            <a:avLst/>
          </a:prstGeom>
        </p:spPr>
        <p:txBody>
          <a:bodyPr/>
          <a:lstStyle/>
          <a:p>
            <a:fld id="{B9607DFA-FC9B-42B4-924A-DABDE550C824}" type="datetime1">
              <a:rPr lang="en-AU" smtClean="0"/>
              <a:t>16/03/2022</a:t>
            </a:fld>
            <a:endParaRPr lang="en-AU"/>
          </a:p>
        </p:txBody>
      </p:sp>
      <p:sp>
        <p:nvSpPr>
          <p:cNvPr id="5" name="Footer Placeholder 4">
            <a:extLst>
              <a:ext uri="{FF2B5EF4-FFF2-40B4-BE49-F238E27FC236}">
                <a16:creationId xmlns:a16="http://schemas.microsoft.com/office/drawing/2014/main" id="{FEDF190F-7283-4E18-83BB-953C133465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BE1C3C-124B-4DCF-99AB-C57A7BA0FF19}"/>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3499066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hasCustomPrompt="1"/>
          </p:nvPr>
        </p:nvSpPr>
        <p:spPr>
          <a:xfrm>
            <a:off x="609600" y="1600205"/>
            <a:ext cx="5384800" cy="4525963"/>
          </a:xfrm>
        </p:spPr>
        <p:txBody>
          <a:bodyPr/>
          <a:lstStyle>
            <a:lvl1pPr marL="257175" marR="0" indent="-257175" algn="l" defTabSz="685800" rtl="0" eaLnBrk="1" fontAlgn="base" latinLnBrk="0" hangingPunct="1">
              <a:lnSpc>
                <a:spcPct val="100000"/>
              </a:lnSpc>
              <a:spcBef>
                <a:spcPct val="20000"/>
              </a:spcBef>
              <a:spcAft>
                <a:spcPct val="0"/>
              </a:spcAft>
              <a:buClr>
                <a:schemeClr val="accent1"/>
              </a:buClr>
              <a:buSzTx/>
              <a:buFontTx/>
              <a:buChar char="•"/>
              <a:tabLst/>
              <a:defRPr sz="2100"/>
            </a:lvl1pPr>
            <a:lvl2pPr marL="557213" marR="0" indent="-214313" algn="l" defTabSz="685800" rtl="0" eaLnBrk="1" fontAlgn="base" latinLnBrk="0" hangingPunct="1">
              <a:lnSpc>
                <a:spcPct val="100000"/>
              </a:lnSpc>
              <a:spcBef>
                <a:spcPct val="20000"/>
              </a:spcBef>
              <a:spcAft>
                <a:spcPct val="0"/>
              </a:spcAft>
              <a:buClr>
                <a:schemeClr val="accent2"/>
              </a:buClr>
              <a:buSzTx/>
              <a:buFont typeface="Calibri" pitchFamily="34" charset="0"/>
              <a:buChar char="–"/>
              <a:tabLst/>
              <a:defRPr sz="1800"/>
            </a:lvl2pPr>
            <a:lvl3pPr marL="857250" marR="0" indent="-171450" algn="l" defTabSz="685800" rtl="0" eaLnBrk="1" fontAlgn="base" latinLnBrk="0" hangingPunct="1">
              <a:lnSpc>
                <a:spcPct val="100000"/>
              </a:lnSpc>
              <a:spcBef>
                <a:spcPct val="20000"/>
              </a:spcBef>
              <a:spcAft>
                <a:spcPct val="0"/>
              </a:spcAft>
              <a:buClr>
                <a:schemeClr val="accent3"/>
              </a:buClr>
              <a:buSzTx/>
              <a:buFont typeface="Wingdings" pitchFamily="2" charset="2"/>
              <a:buChar char="§"/>
              <a:tabLst/>
              <a:defRPr sz="1500"/>
            </a:lvl3pPr>
            <a:lvl4pPr marL="1200150" marR="0" indent="-171450" algn="l" defTabSz="685800" rtl="0" eaLnBrk="1" fontAlgn="base" latinLnBrk="0" hangingPunct="1">
              <a:lnSpc>
                <a:spcPct val="100000"/>
              </a:lnSpc>
              <a:spcBef>
                <a:spcPct val="20000"/>
              </a:spcBef>
              <a:spcAft>
                <a:spcPct val="0"/>
              </a:spcAft>
              <a:buClr>
                <a:schemeClr val="accent6"/>
              </a:buClr>
              <a:buSzTx/>
              <a:buFont typeface="Arial" charset="0"/>
              <a:buChar char="»"/>
              <a:tabLst/>
              <a:defRPr sz="1350"/>
            </a:lvl4pPr>
            <a:lvl5pPr marL="1543050" marR="0" indent="-171450" algn="l" defTabSz="685800" rtl="0" eaLnBrk="1" fontAlgn="base" latinLnBrk="0" hangingPunct="1">
              <a:lnSpc>
                <a:spcPct val="100000"/>
              </a:lnSpc>
              <a:spcBef>
                <a:spcPct val="20000"/>
              </a:spcBef>
              <a:spcAft>
                <a:spcPct val="0"/>
              </a:spcAft>
              <a:buClr>
                <a:schemeClr val="accent4"/>
              </a:buClr>
              <a:buSzTx/>
              <a:buFont typeface="Arial" panose="020B0604020202020204" pitchFamily="34" charset="0"/>
              <a:buChar char="•"/>
              <a:tabLst/>
              <a:defRPr sz="1350"/>
            </a:lvl5pPr>
            <a:lvl6pPr>
              <a:defRPr sz="1350"/>
            </a:lvl6pPr>
            <a:lvl7pPr>
              <a:defRPr sz="1350"/>
            </a:lvl7pPr>
            <a:lvl8pPr>
              <a:defRPr sz="1350"/>
            </a:lvl8pPr>
            <a:lvl9pPr>
              <a:defRPr sz="1350"/>
            </a:lvl9pPr>
          </a:lstStyle>
          <a:p>
            <a:pPr lvl="0"/>
            <a:r>
              <a:rPr lang="en-AU" dirty="0"/>
              <a:t>First level</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4" name="Content Placeholder 3"/>
          <p:cNvSpPr>
            <a:spLocks noGrp="1"/>
          </p:cNvSpPr>
          <p:nvPr>
            <p:ph sz="half" idx="2" hasCustomPrompt="1"/>
          </p:nvPr>
        </p:nvSpPr>
        <p:spPr>
          <a:xfrm>
            <a:off x="6197600" y="1600205"/>
            <a:ext cx="5384800" cy="4525963"/>
          </a:xfrm>
        </p:spPr>
        <p:txBody>
          <a:bodyPr/>
          <a:lstStyle>
            <a:lvl1pPr marL="257175" marR="0" indent="-257175" algn="l" defTabSz="685800" rtl="0" eaLnBrk="1" fontAlgn="base" latinLnBrk="0" hangingPunct="1">
              <a:lnSpc>
                <a:spcPct val="100000"/>
              </a:lnSpc>
              <a:spcBef>
                <a:spcPct val="20000"/>
              </a:spcBef>
              <a:spcAft>
                <a:spcPct val="0"/>
              </a:spcAft>
              <a:buClr>
                <a:schemeClr val="accent1"/>
              </a:buClr>
              <a:buSzTx/>
              <a:buFontTx/>
              <a:buChar char="•"/>
              <a:tabLst/>
              <a:defRPr sz="2100"/>
            </a:lvl1pPr>
            <a:lvl2pPr marL="557213" marR="0" indent="-214313" algn="l" defTabSz="685800" rtl="0" eaLnBrk="1" fontAlgn="base" latinLnBrk="0" hangingPunct="1">
              <a:lnSpc>
                <a:spcPct val="100000"/>
              </a:lnSpc>
              <a:spcBef>
                <a:spcPct val="20000"/>
              </a:spcBef>
              <a:spcAft>
                <a:spcPct val="0"/>
              </a:spcAft>
              <a:buClr>
                <a:schemeClr val="accent2"/>
              </a:buClr>
              <a:buSzTx/>
              <a:buFont typeface="Calibri" pitchFamily="34" charset="0"/>
              <a:buChar char="–"/>
              <a:tabLst/>
              <a:defRPr sz="1800"/>
            </a:lvl2pPr>
            <a:lvl3pPr marL="857250" marR="0" indent="-171450" algn="l" defTabSz="685800" rtl="0" eaLnBrk="1" fontAlgn="base" latinLnBrk="0" hangingPunct="1">
              <a:lnSpc>
                <a:spcPct val="100000"/>
              </a:lnSpc>
              <a:spcBef>
                <a:spcPct val="20000"/>
              </a:spcBef>
              <a:spcAft>
                <a:spcPct val="0"/>
              </a:spcAft>
              <a:buClr>
                <a:schemeClr val="accent3"/>
              </a:buClr>
              <a:buSzTx/>
              <a:buFont typeface="Wingdings" pitchFamily="2" charset="2"/>
              <a:buChar char="§"/>
              <a:tabLst/>
              <a:defRPr sz="1500"/>
            </a:lvl3pPr>
            <a:lvl4pPr marL="1200150" marR="0" indent="-171450" algn="l" defTabSz="685800" rtl="0" eaLnBrk="1" fontAlgn="base" latinLnBrk="0" hangingPunct="1">
              <a:lnSpc>
                <a:spcPct val="100000"/>
              </a:lnSpc>
              <a:spcBef>
                <a:spcPct val="20000"/>
              </a:spcBef>
              <a:spcAft>
                <a:spcPct val="0"/>
              </a:spcAft>
              <a:buClr>
                <a:schemeClr val="accent6"/>
              </a:buClr>
              <a:buSzTx/>
              <a:buFont typeface="Arial" charset="0"/>
              <a:buChar char="»"/>
              <a:tabLst/>
              <a:defRPr sz="1350"/>
            </a:lvl4pPr>
            <a:lvl5pPr marL="1543050" marR="0" indent="-171450" algn="l" defTabSz="685800" rtl="0" eaLnBrk="1" fontAlgn="base" latinLnBrk="0" hangingPunct="1">
              <a:lnSpc>
                <a:spcPct val="100000"/>
              </a:lnSpc>
              <a:spcBef>
                <a:spcPct val="20000"/>
              </a:spcBef>
              <a:spcAft>
                <a:spcPct val="0"/>
              </a:spcAft>
              <a:buClr>
                <a:schemeClr val="accent4"/>
              </a:buClr>
              <a:buSzTx/>
              <a:buFont typeface="Arial" panose="020B0604020202020204" pitchFamily="34" charset="0"/>
              <a:buChar char="•"/>
              <a:tabLst/>
              <a:defRPr sz="1350"/>
            </a:lvl5pPr>
            <a:lvl6pPr>
              <a:defRPr sz="1350"/>
            </a:lvl6pPr>
            <a:lvl7pPr>
              <a:defRPr sz="1350"/>
            </a:lvl7pPr>
            <a:lvl8pPr>
              <a:defRPr sz="1350"/>
            </a:lvl8pPr>
            <a:lvl9pPr>
              <a:defRPr sz="1350"/>
            </a:lvl9pPr>
          </a:lstStyle>
          <a:p>
            <a:pPr lvl="0"/>
            <a:r>
              <a:rPr lang="en-AU" dirty="0"/>
              <a:t>First level</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5"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1791669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1"/>
          <p:cNvSpPr>
            <a:spLocks noGrp="1" noChangeAspect="1"/>
          </p:cNvSpPr>
          <p:nvPr>
            <p:ph type="sldNum" sz="quarter" idx="10"/>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174128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325861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1073250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174230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3851169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324917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91666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A40A-DC9A-4CB5-8C89-6650A4AC944E}"/>
              </a:ext>
            </a:extLst>
          </p:cNvPr>
          <p:cNvSpPr>
            <a:spLocks noGrp="1"/>
          </p:cNvSpPr>
          <p:nvPr>
            <p:ph type="title"/>
          </p:nvPr>
        </p:nvSpPr>
        <p:spPr>
          <a:xfrm>
            <a:off x="1055688" y="1196975"/>
            <a:ext cx="10764838" cy="962026"/>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4A4CB0A-1ECD-4615-BC3E-A4FF2536F8DA}"/>
              </a:ext>
            </a:extLst>
          </p:cNvPr>
          <p:cNvSpPr>
            <a:spLocks noGrp="1"/>
          </p:cNvSpPr>
          <p:nvPr>
            <p:ph idx="1"/>
          </p:nvPr>
        </p:nvSpPr>
        <p:spPr>
          <a:xfrm>
            <a:off x="1055687" y="2775691"/>
            <a:ext cx="10764837" cy="3390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3A7C75D-A3BC-4440-9A64-7057ECEBE276}"/>
              </a:ext>
            </a:extLst>
          </p:cNvPr>
          <p:cNvSpPr>
            <a:spLocks noGrp="1"/>
          </p:cNvSpPr>
          <p:nvPr>
            <p:ph type="dt" sz="half" idx="10"/>
          </p:nvPr>
        </p:nvSpPr>
        <p:spPr>
          <a:xfrm>
            <a:off x="838200" y="6356350"/>
            <a:ext cx="2743200" cy="365125"/>
          </a:xfrm>
          <a:prstGeom prst="rect">
            <a:avLst/>
          </a:prstGeom>
        </p:spPr>
        <p:txBody>
          <a:bodyPr/>
          <a:lstStyle/>
          <a:p>
            <a:fld id="{96FC677A-7F41-4558-8280-AD89A62C1AF5}" type="datetime1">
              <a:rPr lang="en-AU" smtClean="0"/>
              <a:t>16/03/2022</a:t>
            </a:fld>
            <a:endParaRPr lang="en-AU"/>
          </a:p>
        </p:txBody>
      </p:sp>
      <p:sp>
        <p:nvSpPr>
          <p:cNvPr id="5" name="Footer Placeholder 4">
            <a:extLst>
              <a:ext uri="{FF2B5EF4-FFF2-40B4-BE49-F238E27FC236}">
                <a16:creationId xmlns:a16="http://schemas.microsoft.com/office/drawing/2014/main" id="{FEDF190F-7283-4E18-83BB-953C133465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BE1C3C-124B-4DCF-99AB-C57A7BA0FF19}"/>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
        <p:nvSpPr>
          <p:cNvPr id="7" name="Text Placeholder 2">
            <a:extLst>
              <a:ext uri="{FF2B5EF4-FFF2-40B4-BE49-F238E27FC236}">
                <a16:creationId xmlns:a16="http://schemas.microsoft.com/office/drawing/2014/main" id="{0C0873FA-153A-4DA9-B677-A1D089DD4F07}"/>
              </a:ext>
            </a:extLst>
          </p:cNvPr>
          <p:cNvSpPr>
            <a:spLocks noGrp="1"/>
          </p:cNvSpPr>
          <p:nvPr>
            <p:ph type="body" idx="13"/>
          </p:nvPr>
        </p:nvSpPr>
        <p:spPr>
          <a:xfrm>
            <a:off x="1055688" y="2163339"/>
            <a:ext cx="10762869" cy="612351"/>
          </a:xfrm>
        </p:spPr>
        <p:txBody>
          <a:bodyPr anchor="t" anchorCtr="0">
            <a:normAutofit/>
          </a:bodyPr>
          <a:lstStyle>
            <a:lvl1pPr marL="0" indent="0">
              <a:buNone/>
              <a:defRPr sz="24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5107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A40A-DC9A-4CB5-8C89-6650A4AC944E}"/>
              </a:ext>
            </a:extLst>
          </p:cNvPr>
          <p:cNvSpPr>
            <a:spLocks noGrp="1"/>
          </p:cNvSpPr>
          <p:nvPr>
            <p:ph type="title"/>
          </p:nvPr>
        </p:nvSpPr>
        <p:spPr>
          <a:xfrm>
            <a:off x="1055688" y="1159775"/>
            <a:ext cx="10764838" cy="962026"/>
          </a:xfrm>
        </p:spPr>
        <p:txBody>
          <a:bodyPr/>
          <a:lstStyle>
            <a:lvl1pPr>
              <a:defRPr>
                <a:solidFill>
                  <a:schemeClr val="accent3"/>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4A4CB0A-1ECD-4615-BC3E-A4FF2536F8DA}"/>
              </a:ext>
            </a:extLst>
          </p:cNvPr>
          <p:cNvSpPr>
            <a:spLocks noGrp="1"/>
          </p:cNvSpPr>
          <p:nvPr>
            <p:ph idx="1"/>
          </p:nvPr>
        </p:nvSpPr>
        <p:spPr>
          <a:xfrm>
            <a:off x="1055687" y="2849743"/>
            <a:ext cx="10764837" cy="3316108"/>
          </a:xfrm>
        </p:spPr>
        <p:txBody>
          <a:bodyPr/>
          <a:lstStyle>
            <a:lvl1pPr>
              <a:buClr>
                <a:schemeClr val="accent3"/>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C3A7C75D-A3BC-4440-9A64-7057ECEBE276}"/>
              </a:ext>
            </a:extLst>
          </p:cNvPr>
          <p:cNvSpPr>
            <a:spLocks noGrp="1"/>
          </p:cNvSpPr>
          <p:nvPr>
            <p:ph type="dt" sz="half" idx="10"/>
          </p:nvPr>
        </p:nvSpPr>
        <p:spPr>
          <a:xfrm>
            <a:off x="838200" y="6356350"/>
            <a:ext cx="2743200" cy="365125"/>
          </a:xfrm>
          <a:prstGeom prst="rect">
            <a:avLst/>
          </a:prstGeom>
        </p:spPr>
        <p:txBody>
          <a:bodyPr/>
          <a:lstStyle/>
          <a:p>
            <a:fld id="{A2C93D02-D805-400F-9FBC-F878923D1BD1}" type="datetime1">
              <a:rPr lang="en-AU" smtClean="0"/>
              <a:t>16/03/2022</a:t>
            </a:fld>
            <a:endParaRPr lang="en-AU"/>
          </a:p>
        </p:txBody>
      </p:sp>
      <p:sp>
        <p:nvSpPr>
          <p:cNvPr id="5" name="Footer Placeholder 4">
            <a:extLst>
              <a:ext uri="{FF2B5EF4-FFF2-40B4-BE49-F238E27FC236}">
                <a16:creationId xmlns:a16="http://schemas.microsoft.com/office/drawing/2014/main" id="{FEDF190F-7283-4E18-83BB-953C133465AC}"/>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ECBE1C3C-124B-4DCF-99AB-C57A7BA0FF19}"/>
              </a:ext>
            </a:extLst>
          </p:cNvPr>
          <p:cNvSpPr>
            <a:spLocks noGrp="1"/>
          </p:cNvSpPr>
          <p:nvPr>
            <p:ph type="sldNum" sz="quarter" idx="12"/>
          </p:nvPr>
        </p:nvSpPr>
        <p:spPr>
          <a:xfrm>
            <a:off x="9077325" y="6356350"/>
            <a:ext cx="2743200" cy="365125"/>
          </a:xfrm>
          <a:prstGeom prst="rect">
            <a:avLst/>
          </a:prstGeom>
        </p:spPr>
        <p:txBody>
          <a:bodyPr/>
          <a:lstStyle>
            <a:lvl1pPr>
              <a:defRPr>
                <a:solidFill>
                  <a:schemeClr val="bg1"/>
                </a:solidFill>
              </a:defRPr>
            </a:lvl1pPr>
          </a:lstStyle>
          <a:p>
            <a:fld id="{334ECB66-0F18-4B52-808D-5BC2D50AA58B}" type="slidenum">
              <a:rPr lang="en-AU" smtClean="0"/>
              <a:pPr/>
              <a:t>‹#›</a:t>
            </a:fld>
            <a:endParaRPr lang="en-AU" dirty="0"/>
          </a:p>
        </p:txBody>
      </p:sp>
      <p:sp>
        <p:nvSpPr>
          <p:cNvPr id="7" name="Text Placeholder 2">
            <a:extLst>
              <a:ext uri="{FF2B5EF4-FFF2-40B4-BE49-F238E27FC236}">
                <a16:creationId xmlns:a16="http://schemas.microsoft.com/office/drawing/2014/main" id="{0C0873FA-153A-4DA9-B677-A1D089DD4F07}"/>
              </a:ext>
            </a:extLst>
          </p:cNvPr>
          <p:cNvSpPr>
            <a:spLocks noGrp="1"/>
          </p:cNvSpPr>
          <p:nvPr>
            <p:ph type="body" idx="13"/>
          </p:nvPr>
        </p:nvSpPr>
        <p:spPr>
          <a:xfrm>
            <a:off x="1055688" y="2126139"/>
            <a:ext cx="10762869" cy="612351"/>
          </a:xfrm>
        </p:spPr>
        <p:txBody>
          <a:bodyPr anchor="t" anchorCtr="0">
            <a:normAutofit/>
          </a:bodyPr>
          <a:lstStyle>
            <a:lvl1pPr marL="0" indent="0">
              <a:buNone/>
              <a:defRPr sz="24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E42ECD85-133C-4C53-8363-0C1E15015B7D}"/>
              </a:ext>
            </a:extLst>
          </p:cNvPr>
          <p:cNvSpPr/>
          <p:nvPr userDrawn="1"/>
        </p:nvSpPr>
        <p:spPr>
          <a:xfrm>
            <a:off x="1055687" y="800613"/>
            <a:ext cx="270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064DEBA1-76BB-4558-BD36-502EEF5F6A8B}"/>
              </a:ext>
            </a:extLst>
          </p:cNvPr>
          <p:cNvSpPr/>
          <p:nvPr userDrawn="1"/>
        </p:nvSpPr>
        <p:spPr>
          <a:xfrm>
            <a:off x="9983788" y="6320349"/>
            <a:ext cx="1836737"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5938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625D-37E7-48BE-BCD2-B23779326AD9}"/>
              </a:ext>
            </a:extLst>
          </p:cNvPr>
          <p:cNvSpPr>
            <a:spLocks noGrp="1"/>
          </p:cNvSpPr>
          <p:nvPr>
            <p:ph type="title"/>
          </p:nvPr>
        </p:nvSpPr>
        <p:spPr>
          <a:xfrm>
            <a:off x="4357688" y="3249613"/>
            <a:ext cx="7462837" cy="1544786"/>
          </a:xfrm>
        </p:spPr>
        <p:txBody>
          <a:bodyPr anchor="t" anchorCtr="0">
            <a:normAutofit/>
          </a:bodyPr>
          <a:lstStyle>
            <a:lvl1pPr>
              <a:defRPr sz="4000" b="1">
                <a:solidFill>
                  <a:schemeClr val="tx2"/>
                </a:solidFill>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9511A161-9CCA-469F-9DC4-897496157CCA}"/>
              </a:ext>
            </a:extLst>
          </p:cNvPr>
          <p:cNvSpPr>
            <a:spLocks noGrp="1"/>
          </p:cNvSpPr>
          <p:nvPr>
            <p:ph type="body" idx="1"/>
          </p:nvPr>
        </p:nvSpPr>
        <p:spPr>
          <a:xfrm>
            <a:off x="4357688" y="4794399"/>
            <a:ext cx="7462837" cy="1295251"/>
          </a:xfrm>
        </p:spPr>
        <p:txBody>
          <a:bodyPr anchor="t" anchorCtr="0">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CAE0E5E-DAF7-41D8-9EB6-79924B21C428}"/>
              </a:ext>
            </a:extLst>
          </p:cNvPr>
          <p:cNvSpPr>
            <a:spLocks noGrp="1"/>
          </p:cNvSpPr>
          <p:nvPr>
            <p:ph type="dt" sz="half" idx="10"/>
          </p:nvPr>
        </p:nvSpPr>
        <p:spPr>
          <a:xfrm>
            <a:off x="838200" y="6356350"/>
            <a:ext cx="2743200" cy="365125"/>
          </a:xfrm>
          <a:prstGeom prst="rect">
            <a:avLst/>
          </a:prstGeom>
        </p:spPr>
        <p:txBody>
          <a:bodyPr/>
          <a:lstStyle/>
          <a:p>
            <a:fld id="{EDD100E4-76A9-4E70-A5B3-139873897C78}" type="datetime1">
              <a:rPr lang="en-AU" smtClean="0"/>
              <a:t>16/03/2022</a:t>
            </a:fld>
            <a:endParaRPr lang="en-AU"/>
          </a:p>
        </p:txBody>
      </p:sp>
      <p:sp>
        <p:nvSpPr>
          <p:cNvPr id="5" name="Footer Placeholder 4">
            <a:extLst>
              <a:ext uri="{FF2B5EF4-FFF2-40B4-BE49-F238E27FC236}">
                <a16:creationId xmlns:a16="http://schemas.microsoft.com/office/drawing/2014/main" id="{3BC7D51E-0350-4969-AAB7-6C09E136EEFC}"/>
              </a:ext>
            </a:extLst>
          </p:cNvPr>
          <p:cNvSpPr>
            <a:spLocks noGrp="1"/>
          </p:cNvSpPr>
          <p:nvPr>
            <p:ph type="ftr" sz="quarter" idx="11"/>
          </p:nvPr>
        </p:nvSpPr>
        <p:spPr/>
        <p:txBody>
          <a:bodyPr/>
          <a:lstStyle>
            <a:lvl1pPr>
              <a:defRPr>
                <a:solidFill>
                  <a:schemeClr val="tx2"/>
                </a:solidFill>
              </a:defRPr>
            </a:lvl1pPr>
          </a:lstStyle>
          <a:p>
            <a:endParaRPr lang="en-AU" dirty="0"/>
          </a:p>
        </p:txBody>
      </p:sp>
      <p:sp>
        <p:nvSpPr>
          <p:cNvPr id="6" name="Slide Number Placeholder 5">
            <a:extLst>
              <a:ext uri="{FF2B5EF4-FFF2-40B4-BE49-F238E27FC236}">
                <a16:creationId xmlns:a16="http://schemas.microsoft.com/office/drawing/2014/main" id="{68FA565C-9895-4E45-8CB0-B3B55ED46D09}"/>
              </a:ext>
            </a:extLst>
          </p:cNvPr>
          <p:cNvSpPr>
            <a:spLocks noGrp="1"/>
          </p:cNvSpPr>
          <p:nvPr>
            <p:ph type="sldNum" sz="quarter" idx="12"/>
          </p:nvPr>
        </p:nvSpPr>
        <p:spPr>
          <a:xfrm>
            <a:off x="9077325" y="6356350"/>
            <a:ext cx="2743200" cy="365125"/>
          </a:xfrm>
          <a:prstGeom prst="rect">
            <a:avLst/>
          </a:prstGeom>
        </p:spPr>
        <p:txBody>
          <a:bodyPr/>
          <a:lstStyle>
            <a:lvl1pPr>
              <a:defRPr>
                <a:solidFill>
                  <a:schemeClr val="tx2"/>
                </a:solidFill>
              </a:defRPr>
            </a:lvl1pPr>
          </a:lstStyle>
          <a:p>
            <a:fld id="{334ECB66-0F18-4B52-808D-5BC2D50AA58B}" type="slidenum">
              <a:rPr lang="en-AU" smtClean="0"/>
              <a:pPr/>
              <a:t>‹#›</a:t>
            </a:fld>
            <a:endParaRPr lang="en-AU" dirty="0"/>
          </a:p>
        </p:txBody>
      </p:sp>
    </p:spTree>
    <p:extLst>
      <p:ext uri="{BB962C8B-B14F-4D97-AF65-F5344CB8AC3E}">
        <p14:creationId xmlns:p14="http://schemas.microsoft.com/office/powerpoint/2010/main" val="1721307248"/>
      </p:ext>
    </p:extLst>
  </p:cSld>
  <p:clrMapOvr>
    <a:masterClrMapping/>
  </p:clrMapOvr>
  <p:extLst>
    <p:ext uri="{DCECCB84-F9BA-43D5-87BE-67443E8EF086}">
      <p15:sldGuideLst xmlns:p15="http://schemas.microsoft.com/office/powerpoint/2012/main">
        <p15:guide id="1" pos="3840" userDrawn="1">
          <p15:clr>
            <a:srgbClr val="FBAE40"/>
          </p15:clr>
        </p15:guide>
        <p15:guide id="2" pos="1935" userDrawn="1">
          <p15:clr>
            <a:srgbClr val="FBAE40"/>
          </p15:clr>
        </p15:guide>
        <p15:guide id="3" orient="horz" pos="20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999C-4F79-43B0-B7A2-656BED0B83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4C64E2-D39B-4D83-99E4-A92B6D992648}"/>
              </a:ext>
            </a:extLst>
          </p:cNvPr>
          <p:cNvSpPr>
            <a:spLocks noGrp="1"/>
          </p:cNvSpPr>
          <p:nvPr>
            <p:ph sz="half" idx="1"/>
          </p:nvPr>
        </p:nvSpPr>
        <p:spPr>
          <a:xfrm>
            <a:off x="1055687" y="2409825"/>
            <a:ext cx="5220000" cy="376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696E477A-AEE3-4DAD-923C-C2DAA973A0D4}"/>
              </a:ext>
            </a:extLst>
          </p:cNvPr>
          <p:cNvSpPr>
            <a:spLocks noGrp="1"/>
          </p:cNvSpPr>
          <p:nvPr>
            <p:ph sz="half" idx="2"/>
          </p:nvPr>
        </p:nvSpPr>
        <p:spPr>
          <a:xfrm>
            <a:off x="6600525" y="2409825"/>
            <a:ext cx="5220000" cy="376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a:extLst>
              <a:ext uri="{FF2B5EF4-FFF2-40B4-BE49-F238E27FC236}">
                <a16:creationId xmlns:a16="http://schemas.microsoft.com/office/drawing/2014/main" id="{1C2EEC4B-5D6B-4F04-BEDD-88F33FC6F246}"/>
              </a:ext>
            </a:extLst>
          </p:cNvPr>
          <p:cNvSpPr>
            <a:spLocks noGrp="1"/>
          </p:cNvSpPr>
          <p:nvPr>
            <p:ph type="dt" sz="half" idx="10"/>
          </p:nvPr>
        </p:nvSpPr>
        <p:spPr>
          <a:xfrm>
            <a:off x="838200" y="6356350"/>
            <a:ext cx="2743200" cy="365125"/>
          </a:xfrm>
          <a:prstGeom prst="rect">
            <a:avLst/>
          </a:prstGeom>
        </p:spPr>
        <p:txBody>
          <a:bodyPr/>
          <a:lstStyle/>
          <a:p>
            <a:fld id="{072E0E53-465A-4067-B628-F64245FB0008}" type="datetime1">
              <a:rPr lang="en-AU" smtClean="0"/>
              <a:t>16/03/2022</a:t>
            </a:fld>
            <a:endParaRPr lang="en-AU"/>
          </a:p>
        </p:txBody>
      </p:sp>
      <p:sp>
        <p:nvSpPr>
          <p:cNvPr id="6" name="Footer Placeholder 5">
            <a:extLst>
              <a:ext uri="{FF2B5EF4-FFF2-40B4-BE49-F238E27FC236}">
                <a16:creationId xmlns:a16="http://schemas.microsoft.com/office/drawing/2014/main" id="{5E169809-C1B0-4DDE-9FDE-B4AC4CAC6C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B060CC-DE6C-4B76-B0EF-188FEACCF22B}"/>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144273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0BA7-8EB0-4B90-A13E-3B7848E8E1BA}"/>
              </a:ext>
            </a:extLst>
          </p:cNvPr>
          <p:cNvSpPr>
            <a:spLocks noGrp="1"/>
          </p:cNvSpPr>
          <p:nvPr>
            <p:ph type="title"/>
          </p:nvPr>
        </p:nvSpPr>
        <p:spPr>
          <a:xfrm>
            <a:off x="1055688" y="1210597"/>
            <a:ext cx="10764837" cy="98174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4644356E-9DD5-46C9-84A3-55732ECE7537}"/>
              </a:ext>
            </a:extLst>
          </p:cNvPr>
          <p:cNvSpPr>
            <a:spLocks noGrp="1"/>
          </p:cNvSpPr>
          <p:nvPr>
            <p:ph type="body" idx="1"/>
          </p:nvPr>
        </p:nvSpPr>
        <p:spPr>
          <a:xfrm>
            <a:off x="1055687" y="2359025"/>
            <a:ext cx="5220000" cy="814386"/>
          </a:xfrm>
        </p:spPr>
        <p:txBody>
          <a:bodyPr anchor="t" anchorCtr="0"/>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52174A-92E5-40D2-AD98-84503BC5F99D}"/>
              </a:ext>
            </a:extLst>
          </p:cNvPr>
          <p:cNvSpPr>
            <a:spLocks noGrp="1"/>
          </p:cNvSpPr>
          <p:nvPr>
            <p:ph sz="half" idx="2"/>
          </p:nvPr>
        </p:nvSpPr>
        <p:spPr>
          <a:xfrm>
            <a:off x="1055687" y="3173412"/>
            <a:ext cx="5220000" cy="2992438"/>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AC7671F7-F385-44B9-90B4-1FB8F7F8A7F4}"/>
              </a:ext>
            </a:extLst>
          </p:cNvPr>
          <p:cNvSpPr>
            <a:spLocks noGrp="1"/>
          </p:cNvSpPr>
          <p:nvPr>
            <p:ph type="body" sz="quarter" idx="3"/>
          </p:nvPr>
        </p:nvSpPr>
        <p:spPr>
          <a:xfrm>
            <a:off x="6600525" y="2359024"/>
            <a:ext cx="5220000" cy="814387"/>
          </a:xfrm>
        </p:spPr>
        <p:txBody>
          <a:bodyPr anchor="t" anchorCtr="0"/>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F1173FB-8313-4C2D-A044-27DBB400B7C4}"/>
              </a:ext>
            </a:extLst>
          </p:cNvPr>
          <p:cNvSpPr>
            <a:spLocks noGrp="1"/>
          </p:cNvSpPr>
          <p:nvPr>
            <p:ph sz="quarter" idx="4"/>
          </p:nvPr>
        </p:nvSpPr>
        <p:spPr>
          <a:xfrm>
            <a:off x="6600525" y="3173412"/>
            <a:ext cx="5220000" cy="2992438"/>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a:extLst>
              <a:ext uri="{FF2B5EF4-FFF2-40B4-BE49-F238E27FC236}">
                <a16:creationId xmlns:a16="http://schemas.microsoft.com/office/drawing/2014/main" id="{3BEDA959-7C0F-44CF-9670-DFC4E6E84112}"/>
              </a:ext>
            </a:extLst>
          </p:cNvPr>
          <p:cNvSpPr>
            <a:spLocks noGrp="1"/>
          </p:cNvSpPr>
          <p:nvPr>
            <p:ph type="dt" sz="half" idx="10"/>
          </p:nvPr>
        </p:nvSpPr>
        <p:spPr>
          <a:xfrm>
            <a:off x="838200" y="6356350"/>
            <a:ext cx="2743200" cy="365125"/>
          </a:xfrm>
          <a:prstGeom prst="rect">
            <a:avLst/>
          </a:prstGeom>
        </p:spPr>
        <p:txBody>
          <a:bodyPr/>
          <a:lstStyle/>
          <a:p>
            <a:fld id="{5D595887-7199-4282-BC18-A56159DE6D70}" type="datetime1">
              <a:rPr lang="en-AU" smtClean="0"/>
              <a:t>16/03/2022</a:t>
            </a:fld>
            <a:endParaRPr lang="en-AU"/>
          </a:p>
        </p:txBody>
      </p:sp>
      <p:sp>
        <p:nvSpPr>
          <p:cNvPr id="8" name="Footer Placeholder 7">
            <a:extLst>
              <a:ext uri="{FF2B5EF4-FFF2-40B4-BE49-F238E27FC236}">
                <a16:creationId xmlns:a16="http://schemas.microsoft.com/office/drawing/2014/main" id="{CFF65C87-A864-46E4-8470-3654DDA90E3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03EEA39-9A84-41D0-AF6B-85B0343D8FD6}"/>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206247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accent6">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2E05-D8E2-4A50-9F8B-D82DB2CE5939}"/>
              </a:ext>
            </a:extLst>
          </p:cNvPr>
          <p:cNvSpPr>
            <a:spLocks noGrp="1"/>
          </p:cNvSpPr>
          <p:nvPr>
            <p:ph type="title"/>
          </p:nvPr>
        </p:nvSpPr>
        <p:spPr>
          <a:xfrm>
            <a:off x="1055688" y="836613"/>
            <a:ext cx="10764837" cy="5329237"/>
          </a:xfrm>
        </p:spPr>
        <p:txBody>
          <a:bodyPr anchor="ctr" anchorCtr="0">
            <a:normAutofit/>
          </a:bodyPr>
          <a:lstStyle>
            <a:lvl1pPr algn="ctr">
              <a:defRPr sz="3200" b="0">
                <a:solidFill>
                  <a:schemeClr val="tx2"/>
                </a:solidFill>
              </a:defRPr>
            </a:lvl1p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A0E2EFAC-03CE-42F0-972B-87755678A15A}"/>
              </a:ext>
            </a:extLst>
          </p:cNvPr>
          <p:cNvSpPr>
            <a:spLocks noGrp="1"/>
          </p:cNvSpPr>
          <p:nvPr>
            <p:ph type="dt" sz="half" idx="10"/>
          </p:nvPr>
        </p:nvSpPr>
        <p:spPr>
          <a:xfrm>
            <a:off x="838200" y="6356350"/>
            <a:ext cx="2743200" cy="365125"/>
          </a:xfrm>
          <a:prstGeom prst="rect">
            <a:avLst/>
          </a:prstGeom>
        </p:spPr>
        <p:txBody>
          <a:bodyPr/>
          <a:lstStyle/>
          <a:p>
            <a:fld id="{E06A01DF-BAD1-4C17-ACCB-CA668ACD79F7}" type="datetime1">
              <a:rPr lang="en-AU" smtClean="0"/>
              <a:t>16/03/2022</a:t>
            </a:fld>
            <a:endParaRPr lang="en-AU"/>
          </a:p>
        </p:txBody>
      </p:sp>
      <p:sp>
        <p:nvSpPr>
          <p:cNvPr id="4" name="Footer Placeholder 3">
            <a:extLst>
              <a:ext uri="{FF2B5EF4-FFF2-40B4-BE49-F238E27FC236}">
                <a16:creationId xmlns:a16="http://schemas.microsoft.com/office/drawing/2014/main" id="{6985B181-30D4-4461-A739-D33205B62B20}"/>
              </a:ext>
            </a:extLst>
          </p:cNvPr>
          <p:cNvSpPr>
            <a:spLocks noGrp="1"/>
          </p:cNvSpPr>
          <p:nvPr>
            <p:ph type="ftr" sz="quarter" idx="11"/>
          </p:nvPr>
        </p:nvSpPr>
        <p:spPr/>
        <p:txBody>
          <a:bodyPr/>
          <a:lstStyle>
            <a:lvl1pPr>
              <a:defRPr>
                <a:solidFill>
                  <a:schemeClr val="tx2"/>
                </a:solidFill>
              </a:defRPr>
            </a:lvl1pPr>
          </a:lstStyle>
          <a:p>
            <a:endParaRPr lang="en-AU" dirty="0"/>
          </a:p>
        </p:txBody>
      </p:sp>
      <p:sp>
        <p:nvSpPr>
          <p:cNvPr id="5" name="Slide Number Placeholder 4">
            <a:extLst>
              <a:ext uri="{FF2B5EF4-FFF2-40B4-BE49-F238E27FC236}">
                <a16:creationId xmlns:a16="http://schemas.microsoft.com/office/drawing/2014/main" id="{1F996C04-E42F-442E-B02D-45E6D8F7CC30}"/>
              </a:ext>
            </a:extLst>
          </p:cNvPr>
          <p:cNvSpPr>
            <a:spLocks noGrp="1"/>
          </p:cNvSpPr>
          <p:nvPr>
            <p:ph type="sldNum" sz="quarter" idx="12"/>
          </p:nvPr>
        </p:nvSpPr>
        <p:spPr>
          <a:xfrm>
            <a:off x="9077325" y="6356350"/>
            <a:ext cx="2743200" cy="365125"/>
          </a:xfrm>
          <a:prstGeom prst="rect">
            <a:avLst/>
          </a:prstGeom>
        </p:spPr>
        <p:txBody>
          <a:bodyPr/>
          <a:lstStyle>
            <a:lvl1pPr>
              <a:defRPr>
                <a:solidFill>
                  <a:schemeClr val="tx2"/>
                </a:solidFill>
              </a:defRPr>
            </a:lvl1pPr>
          </a:lstStyle>
          <a:p>
            <a:fld id="{334ECB66-0F18-4B52-808D-5BC2D50AA58B}" type="slidenum">
              <a:rPr lang="en-AU" smtClean="0"/>
              <a:pPr/>
              <a:t>‹#›</a:t>
            </a:fld>
            <a:endParaRPr lang="en-AU" dirty="0"/>
          </a:p>
        </p:txBody>
      </p:sp>
      <p:pic>
        <p:nvPicPr>
          <p:cNvPr id="12" name="Picture 11" descr="Graphical user interface&#10;&#10;Description automatically generated with medium confidence">
            <a:extLst>
              <a:ext uri="{FF2B5EF4-FFF2-40B4-BE49-F238E27FC236}">
                <a16:creationId xmlns:a16="http://schemas.microsoft.com/office/drawing/2014/main" id="{CBE4BC2F-5F1A-4026-B231-AD942A6F37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0933" y="0"/>
            <a:ext cx="2341067" cy="969348"/>
          </a:xfrm>
          <a:prstGeom prst="rect">
            <a:avLst/>
          </a:prstGeom>
        </p:spPr>
      </p:pic>
    </p:spTree>
    <p:extLst>
      <p:ext uri="{BB962C8B-B14F-4D97-AF65-F5344CB8AC3E}">
        <p14:creationId xmlns:p14="http://schemas.microsoft.com/office/powerpoint/2010/main" val="2659030138"/>
      </p:ext>
    </p:extLst>
  </p:cSld>
  <p:clrMapOvr>
    <a:masterClrMapping/>
  </p:clrMapOvr>
  <p:extLst>
    <p:ext uri="{DCECCB84-F9BA-43D5-87BE-67443E8EF086}">
      <p15:sldGuideLst xmlns:p15="http://schemas.microsoft.com/office/powerpoint/2012/main">
        <p15:guide id="1" pos="1935" userDrawn="1">
          <p15:clr>
            <a:srgbClr val="FBAE40"/>
          </p15:clr>
        </p15:guide>
        <p15:guide id="2" orient="horz" pos="20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383B4-BE74-4EE6-BFEA-562199640EC1}"/>
              </a:ext>
            </a:extLst>
          </p:cNvPr>
          <p:cNvSpPr>
            <a:spLocks noGrp="1"/>
          </p:cNvSpPr>
          <p:nvPr>
            <p:ph type="dt" sz="half" idx="10"/>
          </p:nvPr>
        </p:nvSpPr>
        <p:spPr>
          <a:xfrm>
            <a:off x="838200" y="6356350"/>
            <a:ext cx="2743200" cy="365125"/>
          </a:xfrm>
          <a:prstGeom prst="rect">
            <a:avLst/>
          </a:prstGeom>
        </p:spPr>
        <p:txBody>
          <a:bodyPr/>
          <a:lstStyle/>
          <a:p>
            <a:fld id="{50BAA398-CB6C-4E5B-8F7B-E0E1D52904F3}" type="datetime1">
              <a:rPr lang="en-AU" smtClean="0"/>
              <a:t>16/03/2022</a:t>
            </a:fld>
            <a:endParaRPr lang="en-AU"/>
          </a:p>
        </p:txBody>
      </p:sp>
      <p:sp>
        <p:nvSpPr>
          <p:cNvPr id="3" name="Footer Placeholder 2">
            <a:extLst>
              <a:ext uri="{FF2B5EF4-FFF2-40B4-BE49-F238E27FC236}">
                <a16:creationId xmlns:a16="http://schemas.microsoft.com/office/drawing/2014/main" id="{8659AA06-45FA-4BC5-B072-14B18C22350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45280CD-124A-466F-B15D-36872F2FD0CE}"/>
              </a:ext>
            </a:extLst>
          </p:cNvPr>
          <p:cNvSpPr>
            <a:spLocks noGrp="1"/>
          </p:cNvSpPr>
          <p:nvPr>
            <p:ph type="sldNum" sz="quarter" idx="12"/>
          </p:nvPr>
        </p:nvSpPr>
        <p:spPr>
          <a:xfrm>
            <a:off x="9077325" y="6356350"/>
            <a:ext cx="2743200" cy="365125"/>
          </a:xfrm>
          <a:prstGeom prst="rect">
            <a:avLst/>
          </a:prstGeom>
        </p:spPr>
        <p:txBody>
          <a:bodyPr/>
          <a:lstStyle/>
          <a:p>
            <a:fld id="{334ECB66-0F18-4B52-808D-5BC2D50AA58B}" type="slidenum">
              <a:rPr lang="en-AU" smtClean="0"/>
              <a:t>‹#›</a:t>
            </a:fld>
            <a:endParaRPr lang="en-AU"/>
          </a:p>
        </p:txBody>
      </p:sp>
    </p:spTree>
    <p:extLst>
      <p:ext uri="{BB962C8B-B14F-4D97-AF65-F5344CB8AC3E}">
        <p14:creationId xmlns:p14="http://schemas.microsoft.com/office/powerpoint/2010/main" val="423780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000"/>
          </a:schemeClr>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51354DC0-DC85-4C00-8AD3-E9D4E92805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50933" y="0"/>
            <a:ext cx="2341067" cy="969348"/>
          </a:xfrm>
          <a:prstGeom prst="rect">
            <a:avLst/>
          </a:prstGeom>
        </p:spPr>
      </p:pic>
      <p:sp>
        <p:nvSpPr>
          <p:cNvPr id="2" name="Title Placeholder 1">
            <a:extLst>
              <a:ext uri="{FF2B5EF4-FFF2-40B4-BE49-F238E27FC236}">
                <a16:creationId xmlns:a16="http://schemas.microsoft.com/office/drawing/2014/main" id="{A78DCBC2-EBEC-49E0-8DDF-8744DA94EB9E}"/>
              </a:ext>
            </a:extLst>
          </p:cNvPr>
          <p:cNvSpPr>
            <a:spLocks noGrp="1"/>
          </p:cNvSpPr>
          <p:nvPr>
            <p:ph type="title"/>
          </p:nvPr>
        </p:nvSpPr>
        <p:spPr>
          <a:xfrm>
            <a:off x="1055688" y="1196975"/>
            <a:ext cx="10764837" cy="1108075"/>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F4F5E5D-0391-4AD3-BC87-19DB876C22CC}"/>
              </a:ext>
            </a:extLst>
          </p:cNvPr>
          <p:cNvSpPr>
            <a:spLocks noGrp="1"/>
          </p:cNvSpPr>
          <p:nvPr>
            <p:ph type="body" idx="1"/>
          </p:nvPr>
        </p:nvSpPr>
        <p:spPr>
          <a:xfrm>
            <a:off x="1055687" y="2439987"/>
            <a:ext cx="10764837" cy="37258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a16="http://schemas.microsoft.com/office/drawing/2014/main" id="{C5EFDFBA-7AEB-4C6A-8279-E7A2491F503A}"/>
              </a:ext>
            </a:extLst>
          </p:cNvPr>
          <p:cNvSpPr>
            <a:spLocks noGrp="1"/>
          </p:cNvSpPr>
          <p:nvPr>
            <p:ph type="ftr" sz="quarter" idx="3"/>
          </p:nvPr>
        </p:nvSpPr>
        <p:spPr>
          <a:xfrm>
            <a:off x="1055688" y="6356350"/>
            <a:ext cx="4114800" cy="365125"/>
          </a:xfrm>
          <a:prstGeom prst="rect">
            <a:avLst/>
          </a:prstGeom>
        </p:spPr>
        <p:txBody>
          <a:bodyPr vert="horz" lIns="0" tIns="0" rIns="0" bIns="0" rtlCol="0" anchor="ctr"/>
          <a:lstStyle>
            <a:lvl1pPr algn="l">
              <a:defRPr sz="900">
                <a:solidFill>
                  <a:schemeClr val="bg1">
                    <a:lumMod val="50000"/>
                  </a:schemeClr>
                </a:solidFill>
              </a:defRPr>
            </a:lvl1pPr>
          </a:lstStyle>
          <a:p>
            <a:endParaRPr lang="en-AU" dirty="0"/>
          </a:p>
        </p:txBody>
      </p:sp>
      <p:sp>
        <p:nvSpPr>
          <p:cNvPr id="9" name="Slide Number Placeholder 8">
            <a:extLst>
              <a:ext uri="{FF2B5EF4-FFF2-40B4-BE49-F238E27FC236}">
                <a16:creationId xmlns:a16="http://schemas.microsoft.com/office/drawing/2014/main" id="{498B3478-E069-4F50-B75F-C5C816339329}"/>
              </a:ext>
            </a:extLst>
          </p:cNvPr>
          <p:cNvSpPr>
            <a:spLocks noGrp="1"/>
          </p:cNvSpPr>
          <p:nvPr>
            <p:ph type="sldNum" sz="quarter" idx="4"/>
          </p:nvPr>
        </p:nvSpPr>
        <p:spPr>
          <a:xfrm>
            <a:off x="9077324"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A459C36-7193-4E58-B123-576AABDA53FF}" type="slidenum">
              <a:rPr lang="en-AU" smtClean="0"/>
              <a:pPr/>
              <a:t>‹#›</a:t>
            </a:fld>
            <a:endParaRPr lang="en-AU" dirty="0"/>
          </a:p>
        </p:txBody>
      </p:sp>
      <p:sp>
        <p:nvSpPr>
          <p:cNvPr id="7" name="Rectangle 6">
            <a:extLst>
              <a:ext uri="{FF2B5EF4-FFF2-40B4-BE49-F238E27FC236}">
                <a16:creationId xmlns:a16="http://schemas.microsoft.com/office/drawing/2014/main" id="{3D02175B-B7BC-494B-8582-CF4668CEBC33}"/>
              </a:ext>
            </a:extLst>
          </p:cNvPr>
          <p:cNvSpPr/>
          <p:nvPr userDrawn="1"/>
        </p:nvSpPr>
        <p:spPr>
          <a:xfrm>
            <a:off x="9983788" y="6320349"/>
            <a:ext cx="1836737"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EDBBCE8-69F7-49ED-8C39-84935721CB1F}"/>
              </a:ext>
            </a:extLst>
          </p:cNvPr>
          <p:cNvSpPr/>
          <p:nvPr userDrawn="1"/>
        </p:nvSpPr>
        <p:spPr>
          <a:xfrm>
            <a:off x="1055687" y="800613"/>
            <a:ext cx="2700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642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Lst>
  <p:hf sldNum="0" hd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Calibri Light" panose="020F030202020403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100000"/>
        <a:buFont typeface="Calibri Light" panose="020F030202020403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100000"/>
        <a:buFont typeface="Calibri Light" panose="020F03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100000"/>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100000"/>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65" userDrawn="1">
          <p15:clr>
            <a:srgbClr val="F26B43"/>
          </p15:clr>
        </p15:guide>
        <p15:guide id="3" pos="6131" userDrawn="1">
          <p15:clr>
            <a:srgbClr val="F26B43"/>
          </p15:clr>
        </p15:guide>
        <p15:guide id="4" pos="7446" userDrawn="1">
          <p15:clr>
            <a:srgbClr val="F26B43"/>
          </p15:clr>
        </p15:guide>
        <p15:guide id="5" orient="horz" pos="527" userDrawn="1">
          <p15:clr>
            <a:srgbClr val="F26B43"/>
          </p15:clr>
        </p15:guide>
        <p15:guide id="6" orient="horz" pos="754" userDrawn="1">
          <p15:clr>
            <a:srgbClr val="F26B43"/>
          </p15:clr>
        </p15:guide>
        <p15:guide id="7" orient="horz" pos="3884" userDrawn="1">
          <p15:clr>
            <a:srgbClr val="F26B43"/>
          </p15:clr>
        </p15:guide>
        <p15:guide id="8" pos="62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6152" name="Rectangle 8"/>
          <p:cNvSpPr>
            <a:spLocks noGrp="1" noChangeArrowheads="1"/>
          </p:cNvSpPr>
          <p:nvPr>
            <p:ph type="body" idx="1"/>
          </p:nvPr>
        </p:nvSpPr>
        <p:spPr bwMode="auto">
          <a:xfrm>
            <a:off x="609600" y="1600205"/>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a:t>First level</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2" name="Slide Number Placeholder 1"/>
          <p:cNvSpPr>
            <a:spLocks noGrp="1" noChangeAspect="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lvl1pPr algn="r">
              <a:defRPr sz="900">
                <a:solidFill>
                  <a:schemeClr val="accent2"/>
                </a:solidFill>
              </a:defRPr>
            </a:lvl1pPr>
          </a:lstStyle>
          <a:p>
            <a:fld id="{507CB5FE-55B8-41A4-92BC-1FB748DDE98A}" type="slidenum">
              <a:rPr lang="en-AU" smtClean="0"/>
              <a:pPr/>
              <a:t>‹#›</a:t>
            </a:fld>
            <a:endParaRPr lang="en-AU" dirty="0"/>
          </a:p>
        </p:txBody>
      </p:sp>
    </p:spTree>
    <p:extLst>
      <p:ext uri="{BB962C8B-B14F-4D97-AF65-F5344CB8AC3E}">
        <p14:creationId xmlns:p14="http://schemas.microsoft.com/office/powerpoint/2010/main" val="30560583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dt="0"/>
  <p:txStyles>
    <p:titleStyle>
      <a:lvl1pPr algn="l" rtl="0" eaLnBrk="1" fontAlgn="base" hangingPunct="1">
        <a:spcBef>
          <a:spcPct val="0"/>
        </a:spcBef>
        <a:spcAft>
          <a:spcPct val="0"/>
        </a:spcAft>
        <a:defRPr sz="3300">
          <a:solidFill>
            <a:srgbClr val="002C47"/>
          </a:solidFill>
          <a:latin typeface="+mj-lt"/>
          <a:ea typeface="+mj-ea"/>
          <a:cs typeface="+mj-cs"/>
        </a:defRPr>
      </a:lvl1pPr>
      <a:lvl2pPr algn="l" rtl="0" eaLnBrk="1" fontAlgn="base" hangingPunct="1">
        <a:spcBef>
          <a:spcPct val="0"/>
        </a:spcBef>
        <a:spcAft>
          <a:spcPct val="0"/>
        </a:spcAft>
        <a:defRPr sz="3300">
          <a:solidFill>
            <a:srgbClr val="004A7F"/>
          </a:solidFill>
          <a:latin typeface="Calibri" pitchFamily="34" charset="0"/>
          <a:cs typeface="Arial" charset="0"/>
        </a:defRPr>
      </a:lvl2pPr>
      <a:lvl3pPr algn="l" rtl="0" eaLnBrk="1" fontAlgn="base" hangingPunct="1">
        <a:spcBef>
          <a:spcPct val="0"/>
        </a:spcBef>
        <a:spcAft>
          <a:spcPct val="0"/>
        </a:spcAft>
        <a:defRPr sz="3300">
          <a:solidFill>
            <a:srgbClr val="004A7F"/>
          </a:solidFill>
          <a:latin typeface="Calibri" pitchFamily="34" charset="0"/>
          <a:cs typeface="Arial" charset="0"/>
        </a:defRPr>
      </a:lvl3pPr>
      <a:lvl4pPr algn="l" rtl="0" eaLnBrk="1" fontAlgn="base" hangingPunct="1">
        <a:spcBef>
          <a:spcPct val="0"/>
        </a:spcBef>
        <a:spcAft>
          <a:spcPct val="0"/>
        </a:spcAft>
        <a:defRPr sz="3300">
          <a:solidFill>
            <a:srgbClr val="004A7F"/>
          </a:solidFill>
          <a:latin typeface="Calibri" pitchFamily="34" charset="0"/>
          <a:cs typeface="Arial" charset="0"/>
        </a:defRPr>
      </a:lvl4pPr>
      <a:lvl5pPr algn="l" rtl="0" eaLnBrk="1" fontAlgn="base" hangingPunct="1">
        <a:spcBef>
          <a:spcPct val="0"/>
        </a:spcBef>
        <a:spcAft>
          <a:spcPct val="0"/>
        </a:spcAft>
        <a:defRPr sz="3300">
          <a:solidFill>
            <a:srgbClr val="004A7F"/>
          </a:solidFill>
          <a:latin typeface="Calibri" pitchFamily="34" charset="0"/>
          <a:cs typeface="Arial" charset="0"/>
        </a:defRPr>
      </a:lvl5pPr>
      <a:lvl6pPr marL="342900" algn="l" rtl="0" eaLnBrk="1" fontAlgn="base" hangingPunct="1">
        <a:spcBef>
          <a:spcPct val="0"/>
        </a:spcBef>
        <a:spcAft>
          <a:spcPct val="0"/>
        </a:spcAft>
        <a:defRPr sz="3300">
          <a:solidFill>
            <a:srgbClr val="004A7F"/>
          </a:solidFill>
          <a:latin typeface="Calibri" pitchFamily="34" charset="0"/>
          <a:cs typeface="Arial" charset="0"/>
        </a:defRPr>
      </a:lvl6pPr>
      <a:lvl7pPr marL="685800" algn="l" rtl="0" eaLnBrk="1" fontAlgn="base" hangingPunct="1">
        <a:spcBef>
          <a:spcPct val="0"/>
        </a:spcBef>
        <a:spcAft>
          <a:spcPct val="0"/>
        </a:spcAft>
        <a:defRPr sz="3300">
          <a:solidFill>
            <a:srgbClr val="004A7F"/>
          </a:solidFill>
          <a:latin typeface="Calibri" pitchFamily="34" charset="0"/>
          <a:cs typeface="Arial" charset="0"/>
        </a:defRPr>
      </a:lvl7pPr>
      <a:lvl8pPr marL="1028700" algn="l" rtl="0" eaLnBrk="1" fontAlgn="base" hangingPunct="1">
        <a:spcBef>
          <a:spcPct val="0"/>
        </a:spcBef>
        <a:spcAft>
          <a:spcPct val="0"/>
        </a:spcAft>
        <a:defRPr sz="3300">
          <a:solidFill>
            <a:srgbClr val="004A7F"/>
          </a:solidFill>
          <a:latin typeface="Calibri" pitchFamily="34" charset="0"/>
          <a:cs typeface="Arial" charset="0"/>
        </a:defRPr>
      </a:lvl8pPr>
      <a:lvl9pPr marL="1371600" algn="l" rtl="0" eaLnBrk="1" fontAlgn="base" hangingPunct="1">
        <a:spcBef>
          <a:spcPct val="0"/>
        </a:spcBef>
        <a:spcAft>
          <a:spcPct val="0"/>
        </a:spcAft>
        <a:defRPr sz="3300">
          <a:solidFill>
            <a:srgbClr val="004A7F"/>
          </a:solidFill>
          <a:latin typeface="Calibri" pitchFamily="34" charset="0"/>
          <a:cs typeface="Arial" charset="0"/>
        </a:defRPr>
      </a:lvl9pPr>
    </p:titleStyle>
    <p:bodyStyle>
      <a:lvl1pPr marL="257175" indent="-257175" algn="l" rtl="0" eaLnBrk="1" fontAlgn="base" hangingPunct="1">
        <a:spcBef>
          <a:spcPct val="20000"/>
        </a:spcBef>
        <a:spcAft>
          <a:spcPct val="0"/>
        </a:spcAft>
        <a:buClr>
          <a:schemeClr val="accent1"/>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2"/>
        </a:buClr>
        <a:buFont typeface="Calibri" pitchFamily="34" charset="0"/>
        <a:buChar char="–"/>
        <a:defRPr sz="2100">
          <a:solidFill>
            <a:schemeClr val="tx1"/>
          </a:solidFill>
          <a:latin typeface="+mn-lt"/>
          <a:cs typeface="+mn-cs"/>
        </a:defRPr>
      </a:lvl2pPr>
      <a:lvl3pPr marL="857250" indent="-171450" algn="l" rtl="0" eaLnBrk="1" fontAlgn="base" hangingPunct="1">
        <a:spcBef>
          <a:spcPct val="20000"/>
        </a:spcBef>
        <a:spcAft>
          <a:spcPct val="0"/>
        </a:spcAft>
        <a:buClr>
          <a:schemeClr val="accent3"/>
        </a:buClr>
        <a:buFont typeface="Wingdings" pitchFamily="2" charset="2"/>
        <a:buChar char="§"/>
        <a:defRPr sz="1800">
          <a:solidFill>
            <a:schemeClr val="tx1"/>
          </a:solidFill>
          <a:latin typeface="+mn-lt"/>
          <a:cs typeface="+mn-cs"/>
        </a:defRPr>
      </a:lvl3pPr>
      <a:lvl4pPr marL="1200150" indent="-171450" algn="l" rtl="0" eaLnBrk="1" fontAlgn="base" hangingPunct="1">
        <a:spcBef>
          <a:spcPct val="20000"/>
        </a:spcBef>
        <a:spcAft>
          <a:spcPct val="0"/>
        </a:spcAft>
        <a:buClr>
          <a:schemeClr val="accent6"/>
        </a:buClr>
        <a:buFont typeface="Arial" charset="0"/>
        <a:buChar char="»"/>
        <a:defRPr sz="1500">
          <a:solidFill>
            <a:schemeClr val="tx1"/>
          </a:solidFill>
          <a:latin typeface="+mn-lt"/>
          <a:cs typeface="+mn-cs"/>
        </a:defRPr>
      </a:lvl4pPr>
      <a:lvl5pPr marL="1543050" indent="-171450" algn="l" rtl="0" eaLnBrk="1" fontAlgn="base" hangingPunct="1">
        <a:spcBef>
          <a:spcPct val="20000"/>
        </a:spcBef>
        <a:spcAft>
          <a:spcPct val="0"/>
        </a:spcAft>
        <a:buClr>
          <a:schemeClr val="accent4"/>
        </a:buClr>
        <a:buFont typeface="Arial" panose="020B0604020202020204" pitchFamily="34" charset="0"/>
        <a:buChar char="•"/>
        <a:defRPr sz="1500">
          <a:solidFill>
            <a:schemeClr val="tx1"/>
          </a:solidFill>
          <a:latin typeface="+mn-lt"/>
          <a:cs typeface="+mn-cs"/>
        </a:defRPr>
      </a:lvl5pPr>
      <a:lvl6pPr marL="1885950" indent="-171450" algn="l" rtl="0" eaLnBrk="1" fontAlgn="base" hangingPunct="1">
        <a:spcBef>
          <a:spcPct val="20000"/>
        </a:spcBef>
        <a:spcAft>
          <a:spcPct val="0"/>
        </a:spcAft>
        <a:buClr>
          <a:srgbClr val="C7361E"/>
        </a:buClr>
        <a:buFont typeface="Arial" charset="0"/>
        <a:buChar char="»"/>
        <a:defRPr sz="1500">
          <a:solidFill>
            <a:schemeClr val="tx1"/>
          </a:solidFill>
          <a:latin typeface="+mn-lt"/>
          <a:cs typeface="+mn-cs"/>
        </a:defRPr>
      </a:lvl6pPr>
      <a:lvl7pPr marL="2228850" indent="-171450" algn="l" rtl="0" eaLnBrk="1" fontAlgn="base" hangingPunct="1">
        <a:spcBef>
          <a:spcPct val="20000"/>
        </a:spcBef>
        <a:spcAft>
          <a:spcPct val="0"/>
        </a:spcAft>
        <a:buClr>
          <a:srgbClr val="C7361E"/>
        </a:buClr>
        <a:buFont typeface="Arial" charset="0"/>
        <a:buChar char="»"/>
        <a:defRPr sz="1500">
          <a:solidFill>
            <a:schemeClr val="tx1"/>
          </a:solidFill>
          <a:latin typeface="+mn-lt"/>
          <a:cs typeface="+mn-cs"/>
        </a:defRPr>
      </a:lvl7pPr>
      <a:lvl8pPr marL="2571750" indent="-171450" algn="l" rtl="0" eaLnBrk="1" fontAlgn="base" hangingPunct="1">
        <a:spcBef>
          <a:spcPct val="20000"/>
        </a:spcBef>
        <a:spcAft>
          <a:spcPct val="0"/>
        </a:spcAft>
        <a:buClr>
          <a:srgbClr val="C7361E"/>
        </a:buClr>
        <a:buFont typeface="Arial" charset="0"/>
        <a:buChar char="»"/>
        <a:defRPr sz="1500">
          <a:solidFill>
            <a:schemeClr val="tx1"/>
          </a:solidFill>
          <a:latin typeface="+mn-lt"/>
          <a:cs typeface="+mn-cs"/>
        </a:defRPr>
      </a:lvl8pPr>
      <a:lvl9pPr marL="2914650" indent="-171450" algn="l" rtl="0" eaLnBrk="1" fontAlgn="base" hangingPunct="1">
        <a:spcBef>
          <a:spcPct val="20000"/>
        </a:spcBef>
        <a:spcAft>
          <a:spcPct val="0"/>
        </a:spcAft>
        <a:buClr>
          <a:srgbClr val="C7361E"/>
        </a:buClr>
        <a:buFont typeface="Arial" charset="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2CB9B-F502-4BF9-A5E1-A6D9E5E06902}"/>
              </a:ext>
            </a:extLst>
          </p:cNvPr>
          <p:cNvSpPr>
            <a:spLocks noGrp="1"/>
          </p:cNvSpPr>
          <p:nvPr>
            <p:ph type="ctrTitle"/>
          </p:nvPr>
        </p:nvSpPr>
        <p:spPr/>
        <p:txBody>
          <a:bodyPr/>
          <a:lstStyle/>
          <a:p>
            <a:r>
              <a:rPr lang="en-AU" dirty="0"/>
              <a:t>Internal migration and ageing in regional Australia</a:t>
            </a:r>
          </a:p>
        </p:txBody>
      </p:sp>
      <p:sp>
        <p:nvSpPr>
          <p:cNvPr id="5" name="Subtitle 4">
            <a:extLst>
              <a:ext uri="{FF2B5EF4-FFF2-40B4-BE49-F238E27FC236}">
                <a16:creationId xmlns:a16="http://schemas.microsoft.com/office/drawing/2014/main" id="{F7EDCBE9-ACBD-4A78-8D40-23E3DB707224}"/>
              </a:ext>
            </a:extLst>
          </p:cNvPr>
          <p:cNvSpPr>
            <a:spLocks noGrp="1"/>
          </p:cNvSpPr>
          <p:nvPr>
            <p:ph type="subTitle" idx="1"/>
          </p:nvPr>
        </p:nvSpPr>
        <p:spPr/>
        <p:txBody>
          <a:bodyPr/>
          <a:lstStyle/>
          <a:p>
            <a:r>
              <a:rPr lang="da-DK" dirty="0"/>
              <a:t>2 March 2022</a:t>
            </a:r>
            <a:endParaRPr lang="en-AU" dirty="0"/>
          </a:p>
        </p:txBody>
      </p:sp>
      <p:sp>
        <p:nvSpPr>
          <p:cNvPr id="6" name="Content Placeholder 5">
            <a:extLst>
              <a:ext uri="{FF2B5EF4-FFF2-40B4-BE49-F238E27FC236}">
                <a16:creationId xmlns:a16="http://schemas.microsoft.com/office/drawing/2014/main" id="{501338A6-C0DF-4FE5-BCE0-DCDBCC58068C}"/>
              </a:ext>
            </a:extLst>
          </p:cNvPr>
          <p:cNvSpPr>
            <a:spLocks noGrp="1"/>
          </p:cNvSpPr>
          <p:nvPr>
            <p:ph sz="quarter" idx="13"/>
          </p:nvPr>
        </p:nvSpPr>
        <p:spPr/>
        <p:txBody>
          <a:bodyPr/>
          <a:lstStyle/>
          <a:p>
            <a:r>
              <a:rPr lang="en-US" dirty="0"/>
              <a:t>Damien White</a:t>
            </a:r>
            <a:endParaRPr lang="en-AU" dirty="0"/>
          </a:p>
        </p:txBody>
      </p:sp>
      <p:sp>
        <p:nvSpPr>
          <p:cNvPr id="8" name="Content Placeholder 7">
            <a:extLst>
              <a:ext uri="{FF2B5EF4-FFF2-40B4-BE49-F238E27FC236}">
                <a16:creationId xmlns:a16="http://schemas.microsoft.com/office/drawing/2014/main" id="{2FC6EB3B-026F-4D52-9A04-F4071ECB2FAC}"/>
              </a:ext>
            </a:extLst>
          </p:cNvPr>
          <p:cNvSpPr>
            <a:spLocks noGrp="1"/>
          </p:cNvSpPr>
          <p:nvPr>
            <p:ph sz="quarter" idx="15"/>
          </p:nvPr>
        </p:nvSpPr>
        <p:spPr/>
        <p:txBody>
          <a:bodyPr/>
          <a:lstStyle/>
          <a:p>
            <a:r>
              <a:rPr lang="en-US" dirty="0"/>
              <a:t>Executive Director – Centre for Population</a:t>
            </a:r>
            <a:endParaRPr lang="en-AU" dirty="0"/>
          </a:p>
        </p:txBody>
      </p:sp>
    </p:spTree>
    <p:extLst>
      <p:ext uri="{BB962C8B-B14F-4D97-AF65-F5344CB8AC3E}">
        <p14:creationId xmlns:p14="http://schemas.microsoft.com/office/powerpoint/2010/main" val="194929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5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2</a:t>
            </a:fld>
            <a:endParaRPr lang="en-AU" dirty="0"/>
          </a:p>
        </p:txBody>
      </p:sp>
      <p:sp>
        <p:nvSpPr>
          <p:cNvPr id="64" name="Rectangle 63">
            <a:extLst>
              <a:ext uri="{FF2B5EF4-FFF2-40B4-BE49-F238E27FC236}">
                <a16:creationId xmlns:a16="http://schemas.microsoft.com/office/drawing/2014/main" id="{1C0A8770-B495-418C-8C5A-A1CD0CA5A59E}"/>
              </a:ext>
            </a:extLst>
          </p:cNvPr>
          <p:cNvSpPr/>
          <p:nvPr/>
        </p:nvSpPr>
        <p:spPr>
          <a:xfrm>
            <a:off x="7168285" y="2280741"/>
            <a:ext cx="4409237" cy="371070"/>
          </a:xfrm>
          <a:prstGeom prst="rect">
            <a:avLst/>
          </a:prstGeom>
          <a:solidFill>
            <a:srgbClr val="4DBC8D"/>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white"/>
                </a:solidFill>
                <a:effectLst/>
                <a:uLnTx/>
                <a:uFillTx/>
                <a:latin typeface="Calibri"/>
                <a:ea typeface="+mn-ea"/>
                <a:cs typeface="Arial"/>
              </a:rPr>
              <a:t>Proactively engage with stakeholders</a:t>
            </a:r>
          </a:p>
        </p:txBody>
      </p:sp>
      <p:sp>
        <p:nvSpPr>
          <p:cNvPr id="68" name="Rectangle 67">
            <a:extLst>
              <a:ext uri="{FF2B5EF4-FFF2-40B4-BE49-F238E27FC236}">
                <a16:creationId xmlns:a16="http://schemas.microsoft.com/office/drawing/2014/main" id="{E22D22DB-2E25-4821-B443-A7496E3B32F0}"/>
              </a:ext>
            </a:extLst>
          </p:cNvPr>
          <p:cNvSpPr/>
          <p:nvPr/>
        </p:nvSpPr>
        <p:spPr>
          <a:xfrm>
            <a:off x="623531" y="1831383"/>
            <a:ext cx="1923047" cy="816194"/>
          </a:xfrm>
          <a:prstGeom prst="rect">
            <a:avLst/>
          </a:prstGeom>
          <a:solidFill>
            <a:srgbClr val="4DBC8D"/>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a:ln>
                  <a:noFill/>
                </a:ln>
                <a:solidFill>
                  <a:prstClr val="white"/>
                </a:solidFill>
                <a:effectLst/>
                <a:uLnTx/>
                <a:uFillTx/>
                <a:latin typeface="Calibri"/>
                <a:ea typeface="+mn-ea"/>
                <a:cs typeface="Arial"/>
              </a:rPr>
              <a:t>Our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a:ln>
                  <a:noFill/>
                </a:ln>
                <a:solidFill>
                  <a:prstClr val="white"/>
                </a:solidFill>
                <a:effectLst/>
                <a:uLnTx/>
                <a:uFillTx/>
                <a:latin typeface="Calibri"/>
                <a:ea typeface="+mn-ea"/>
                <a:cs typeface="Arial"/>
              </a:rPr>
              <a:t>objectives</a:t>
            </a:r>
          </a:p>
        </p:txBody>
      </p:sp>
      <p:sp>
        <p:nvSpPr>
          <p:cNvPr id="69" name="Rectangle 68">
            <a:extLst>
              <a:ext uri="{FF2B5EF4-FFF2-40B4-BE49-F238E27FC236}">
                <a16:creationId xmlns:a16="http://schemas.microsoft.com/office/drawing/2014/main" id="{FA44B453-5017-4771-9D34-3303E3425F27}"/>
              </a:ext>
            </a:extLst>
          </p:cNvPr>
          <p:cNvSpPr/>
          <p:nvPr/>
        </p:nvSpPr>
        <p:spPr>
          <a:xfrm>
            <a:off x="627717" y="2773336"/>
            <a:ext cx="1923047" cy="910682"/>
          </a:xfrm>
          <a:prstGeom prst="rect">
            <a:avLst/>
          </a:prstGeom>
          <a:solidFill>
            <a:srgbClr val="D1CBD3"/>
          </a:solidFill>
          <a:ln>
            <a:solidFill>
              <a:srgbClr val="D1CBD3"/>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AU" sz="2000" b="1" i="0" u="none" strike="noStrike" kern="0" cap="none" spc="0" normalizeH="0" baseline="0" noProof="0" dirty="0">
                <a:ln>
                  <a:noFill/>
                </a:ln>
                <a:solidFill>
                  <a:prstClr val="black"/>
                </a:solidFill>
                <a:effectLst/>
                <a:uLnTx/>
                <a:uFillTx/>
                <a:latin typeface="Calibri"/>
                <a:cs typeface="Arial"/>
              </a:rPr>
              <a:t>How we work</a:t>
            </a:r>
          </a:p>
        </p:txBody>
      </p:sp>
      <p:sp>
        <p:nvSpPr>
          <p:cNvPr id="70" name="Rectangle 69">
            <a:extLst>
              <a:ext uri="{FF2B5EF4-FFF2-40B4-BE49-F238E27FC236}">
                <a16:creationId xmlns:a16="http://schemas.microsoft.com/office/drawing/2014/main" id="{804666DF-FF10-4549-920B-5EE202C57BA9}"/>
              </a:ext>
            </a:extLst>
          </p:cNvPr>
          <p:cNvSpPr/>
          <p:nvPr/>
        </p:nvSpPr>
        <p:spPr>
          <a:xfrm>
            <a:off x="2642766" y="1295147"/>
            <a:ext cx="8934757" cy="427178"/>
          </a:xfrm>
          <a:prstGeom prst="rect">
            <a:avLst/>
          </a:prstGeom>
          <a:solidFill>
            <a:srgbClr val="002C47"/>
          </a:solidFill>
          <a:ln w="25400" cap="flat" cmpd="sng" algn="ctr">
            <a:noFill/>
            <a:prstDash val="solid"/>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a:ln>
                  <a:noFill/>
                </a:ln>
                <a:solidFill>
                  <a:prstClr val="white"/>
                </a:solidFill>
                <a:effectLst/>
                <a:uLnTx/>
                <a:uFillTx/>
                <a:latin typeface="Calibri"/>
                <a:ea typeface="+mn-ea"/>
                <a:cs typeface="Arial"/>
              </a:rPr>
              <a:t>Strong Evidence. Deep Insights. Collaborative Approach.</a:t>
            </a:r>
          </a:p>
        </p:txBody>
      </p:sp>
      <p:grpSp>
        <p:nvGrpSpPr>
          <p:cNvPr id="71" name="Group 70">
            <a:extLst>
              <a:ext uri="{FF2B5EF4-FFF2-40B4-BE49-F238E27FC236}">
                <a16:creationId xmlns:a16="http://schemas.microsoft.com/office/drawing/2014/main" id="{35B67774-7A7E-4344-A8D3-2B2AAD03AAC6}"/>
              </a:ext>
            </a:extLst>
          </p:cNvPr>
          <p:cNvGrpSpPr/>
          <p:nvPr/>
        </p:nvGrpSpPr>
        <p:grpSpPr>
          <a:xfrm>
            <a:off x="2656244" y="1826709"/>
            <a:ext cx="8903591" cy="371070"/>
            <a:chOff x="2022566" y="1844733"/>
            <a:chExt cx="4264162" cy="443350"/>
          </a:xfrm>
        </p:grpSpPr>
        <p:sp>
          <p:nvSpPr>
            <p:cNvPr id="72" name="Rectangle 71">
              <a:extLst>
                <a:ext uri="{FF2B5EF4-FFF2-40B4-BE49-F238E27FC236}">
                  <a16:creationId xmlns:a16="http://schemas.microsoft.com/office/drawing/2014/main" id="{209F1DCA-DE1A-43EF-9FBE-6B5FA5E30036}"/>
                </a:ext>
              </a:extLst>
            </p:cNvPr>
            <p:cNvSpPr/>
            <p:nvPr/>
          </p:nvSpPr>
          <p:spPr>
            <a:xfrm>
              <a:off x="2022566" y="1844733"/>
              <a:ext cx="2103443" cy="443350"/>
            </a:xfrm>
            <a:prstGeom prst="rect">
              <a:avLst/>
            </a:prstGeom>
            <a:solidFill>
              <a:srgbClr val="4DBC8D"/>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white"/>
                  </a:solidFill>
                  <a:effectLst/>
                  <a:uLnTx/>
                  <a:uFillTx/>
                  <a:latin typeface="Calibri"/>
                  <a:ea typeface="+mn-ea"/>
                  <a:cs typeface="Arial"/>
                </a:rPr>
                <a:t>Enrich the evidence base</a:t>
              </a:r>
            </a:p>
          </p:txBody>
        </p:sp>
        <p:sp>
          <p:nvSpPr>
            <p:cNvPr id="73" name="Rectangle 72">
              <a:extLst>
                <a:ext uri="{FF2B5EF4-FFF2-40B4-BE49-F238E27FC236}">
                  <a16:creationId xmlns:a16="http://schemas.microsoft.com/office/drawing/2014/main" id="{DC9ADF87-D02C-4C68-B3A7-BE5E7634713F}"/>
                </a:ext>
              </a:extLst>
            </p:cNvPr>
            <p:cNvSpPr/>
            <p:nvPr/>
          </p:nvSpPr>
          <p:spPr>
            <a:xfrm>
              <a:off x="4178391" y="1844733"/>
              <a:ext cx="2108337" cy="443350"/>
            </a:xfrm>
            <a:prstGeom prst="rect">
              <a:avLst/>
            </a:prstGeom>
            <a:solidFill>
              <a:srgbClr val="4DBC8D"/>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white"/>
                  </a:solidFill>
                  <a:effectLst/>
                  <a:uLnTx/>
                  <a:uFillTx/>
                  <a:latin typeface="Calibri"/>
                  <a:ea typeface="+mn-ea"/>
                  <a:cs typeface="Arial"/>
                </a:rPr>
                <a:t>      Inform strategic policy-making</a:t>
              </a:r>
            </a:p>
          </p:txBody>
        </p:sp>
      </p:grpSp>
      <p:sp>
        <p:nvSpPr>
          <p:cNvPr id="74" name="Freeform 4985">
            <a:extLst>
              <a:ext uri="{FF2B5EF4-FFF2-40B4-BE49-F238E27FC236}">
                <a16:creationId xmlns:a16="http://schemas.microsoft.com/office/drawing/2014/main" id="{E6EB9091-79D7-49AA-8E26-E4B142170B75}"/>
              </a:ext>
            </a:extLst>
          </p:cNvPr>
          <p:cNvSpPr>
            <a:spLocks noEditPoints="1"/>
          </p:cNvSpPr>
          <p:nvPr/>
        </p:nvSpPr>
        <p:spPr bwMode="auto">
          <a:xfrm>
            <a:off x="11280576" y="1962574"/>
            <a:ext cx="216024" cy="168231"/>
          </a:xfrm>
          <a:custGeom>
            <a:avLst/>
            <a:gdLst>
              <a:gd name="T0" fmla="*/ 282 w 320"/>
              <a:gd name="T1" fmla="*/ 112 h 292"/>
              <a:gd name="T2" fmla="*/ 294 w 320"/>
              <a:gd name="T3" fmla="*/ 114 h 292"/>
              <a:gd name="T4" fmla="*/ 308 w 320"/>
              <a:gd name="T5" fmla="*/ 120 h 292"/>
              <a:gd name="T6" fmla="*/ 320 w 320"/>
              <a:gd name="T7" fmla="*/ 138 h 292"/>
              <a:gd name="T8" fmla="*/ 320 w 320"/>
              <a:gd name="T9" fmla="*/ 196 h 292"/>
              <a:gd name="T10" fmla="*/ 320 w 320"/>
              <a:gd name="T11" fmla="*/ 202 h 292"/>
              <a:gd name="T12" fmla="*/ 316 w 320"/>
              <a:gd name="T13" fmla="*/ 214 h 292"/>
              <a:gd name="T14" fmla="*/ 304 w 320"/>
              <a:gd name="T15" fmla="*/ 228 h 292"/>
              <a:gd name="T16" fmla="*/ 282 w 320"/>
              <a:gd name="T17" fmla="*/ 234 h 292"/>
              <a:gd name="T18" fmla="*/ 252 w 320"/>
              <a:gd name="T19" fmla="*/ 234 h 292"/>
              <a:gd name="T20" fmla="*/ 260 w 320"/>
              <a:gd name="T21" fmla="*/ 264 h 292"/>
              <a:gd name="T22" fmla="*/ 272 w 320"/>
              <a:gd name="T23" fmla="*/ 286 h 292"/>
              <a:gd name="T24" fmla="*/ 278 w 320"/>
              <a:gd name="T25" fmla="*/ 292 h 292"/>
              <a:gd name="T26" fmla="*/ 254 w 320"/>
              <a:gd name="T27" fmla="*/ 278 h 292"/>
              <a:gd name="T28" fmla="*/ 234 w 320"/>
              <a:gd name="T29" fmla="*/ 260 h 292"/>
              <a:gd name="T30" fmla="*/ 218 w 320"/>
              <a:gd name="T31" fmla="*/ 234 h 292"/>
              <a:gd name="T32" fmla="*/ 198 w 320"/>
              <a:gd name="T33" fmla="*/ 234 h 292"/>
              <a:gd name="T34" fmla="*/ 186 w 320"/>
              <a:gd name="T35" fmla="*/ 232 h 292"/>
              <a:gd name="T36" fmla="*/ 172 w 320"/>
              <a:gd name="T37" fmla="*/ 224 h 292"/>
              <a:gd name="T38" fmla="*/ 162 w 320"/>
              <a:gd name="T39" fmla="*/ 208 h 292"/>
              <a:gd name="T40" fmla="*/ 160 w 320"/>
              <a:gd name="T41" fmla="*/ 150 h 292"/>
              <a:gd name="T42" fmla="*/ 160 w 320"/>
              <a:gd name="T43" fmla="*/ 144 h 292"/>
              <a:gd name="T44" fmla="*/ 164 w 320"/>
              <a:gd name="T45" fmla="*/ 130 h 292"/>
              <a:gd name="T46" fmla="*/ 176 w 320"/>
              <a:gd name="T47" fmla="*/ 118 h 292"/>
              <a:gd name="T48" fmla="*/ 198 w 320"/>
              <a:gd name="T49" fmla="*/ 112 h 292"/>
              <a:gd name="T50" fmla="*/ 140 w 320"/>
              <a:gd name="T51" fmla="*/ 150 h 292"/>
              <a:gd name="T52" fmla="*/ 142 w 320"/>
              <a:gd name="T53" fmla="*/ 142 h 292"/>
              <a:gd name="T54" fmla="*/ 148 w 320"/>
              <a:gd name="T55" fmla="*/ 122 h 292"/>
              <a:gd name="T56" fmla="*/ 162 w 320"/>
              <a:gd name="T57" fmla="*/ 104 h 292"/>
              <a:gd name="T58" fmla="*/ 184 w 320"/>
              <a:gd name="T59" fmla="*/ 94 h 292"/>
              <a:gd name="T60" fmla="*/ 282 w 320"/>
              <a:gd name="T61" fmla="*/ 92 h 292"/>
              <a:gd name="T62" fmla="*/ 288 w 320"/>
              <a:gd name="T63" fmla="*/ 94 h 292"/>
              <a:gd name="T64" fmla="*/ 288 w 320"/>
              <a:gd name="T65" fmla="*/ 52 h 292"/>
              <a:gd name="T66" fmla="*/ 286 w 320"/>
              <a:gd name="T67" fmla="*/ 36 h 292"/>
              <a:gd name="T68" fmla="*/ 276 w 320"/>
              <a:gd name="T69" fmla="*/ 16 h 292"/>
              <a:gd name="T70" fmla="*/ 254 w 320"/>
              <a:gd name="T71" fmla="*/ 2 h 292"/>
              <a:gd name="T72" fmla="*/ 236 w 320"/>
              <a:gd name="T73" fmla="*/ 0 h 292"/>
              <a:gd name="T74" fmla="*/ 52 w 320"/>
              <a:gd name="T75" fmla="*/ 0 h 292"/>
              <a:gd name="T76" fmla="*/ 34 w 320"/>
              <a:gd name="T77" fmla="*/ 2 h 292"/>
              <a:gd name="T78" fmla="*/ 16 w 320"/>
              <a:gd name="T79" fmla="*/ 12 h 292"/>
              <a:gd name="T80" fmla="*/ 2 w 320"/>
              <a:gd name="T81" fmla="*/ 34 h 292"/>
              <a:gd name="T82" fmla="*/ 0 w 320"/>
              <a:gd name="T83" fmla="*/ 52 h 292"/>
              <a:gd name="T84" fmla="*/ 0 w 320"/>
              <a:gd name="T85" fmla="*/ 112 h 292"/>
              <a:gd name="T86" fmla="*/ 2 w 320"/>
              <a:gd name="T87" fmla="*/ 130 h 292"/>
              <a:gd name="T88" fmla="*/ 12 w 320"/>
              <a:gd name="T89" fmla="*/ 148 h 292"/>
              <a:gd name="T90" fmla="*/ 34 w 320"/>
              <a:gd name="T91" fmla="*/ 162 h 292"/>
              <a:gd name="T92" fmla="*/ 52 w 320"/>
              <a:gd name="T93" fmla="*/ 164 h 292"/>
              <a:gd name="T94" fmla="*/ 64 w 320"/>
              <a:gd name="T95" fmla="*/ 164 h 292"/>
              <a:gd name="T96" fmla="*/ 54 w 320"/>
              <a:gd name="T97" fmla="*/ 206 h 292"/>
              <a:gd name="T98" fmla="*/ 44 w 320"/>
              <a:gd name="T99" fmla="*/ 226 h 292"/>
              <a:gd name="T100" fmla="*/ 30 w 320"/>
              <a:gd name="T101" fmla="*/ 244 h 292"/>
              <a:gd name="T102" fmla="*/ 40 w 320"/>
              <a:gd name="T103" fmla="*/ 240 h 292"/>
              <a:gd name="T104" fmla="*/ 62 w 320"/>
              <a:gd name="T105" fmla="*/ 226 h 292"/>
              <a:gd name="T106" fmla="*/ 90 w 320"/>
              <a:gd name="T107" fmla="*/ 200 h 292"/>
              <a:gd name="T108" fmla="*/ 110 w 320"/>
              <a:gd name="T109" fmla="*/ 164 h 292"/>
              <a:gd name="T110" fmla="*/ 140 w 320"/>
              <a:gd name="T111" fmla="*/ 15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92">
                <a:moveTo>
                  <a:pt x="282" y="112"/>
                </a:moveTo>
                <a:lnTo>
                  <a:pt x="282" y="112"/>
                </a:lnTo>
                <a:lnTo>
                  <a:pt x="288" y="112"/>
                </a:lnTo>
                <a:lnTo>
                  <a:pt x="294" y="114"/>
                </a:lnTo>
                <a:lnTo>
                  <a:pt x="302" y="116"/>
                </a:lnTo>
                <a:lnTo>
                  <a:pt x="308" y="120"/>
                </a:lnTo>
                <a:lnTo>
                  <a:pt x="314" y="128"/>
                </a:lnTo>
                <a:lnTo>
                  <a:pt x="320" y="138"/>
                </a:lnTo>
                <a:lnTo>
                  <a:pt x="320" y="150"/>
                </a:lnTo>
                <a:lnTo>
                  <a:pt x="320" y="196"/>
                </a:lnTo>
                <a:lnTo>
                  <a:pt x="320" y="196"/>
                </a:lnTo>
                <a:lnTo>
                  <a:pt x="320" y="202"/>
                </a:lnTo>
                <a:lnTo>
                  <a:pt x="318" y="208"/>
                </a:lnTo>
                <a:lnTo>
                  <a:pt x="316" y="214"/>
                </a:lnTo>
                <a:lnTo>
                  <a:pt x="312" y="222"/>
                </a:lnTo>
                <a:lnTo>
                  <a:pt x="304" y="228"/>
                </a:lnTo>
                <a:lnTo>
                  <a:pt x="294" y="232"/>
                </a:lnTo>
                <a:lnTo>
                  <a:pt x="282" y="234"/>
                </a:lnTo>
                <a:lnTo>
                  <a:pt x="252" y="234"/>
                </a:lnTo>
                <a:lnTo>
                  <a:pt x="252" y="234"/>
                </a:lnTo>
                <a:lnTo>
                  <a:pt x="256" y="248"/>
                </a:lnTo>
                <a:lnTo>
                  <a:pt x="260" y="264"/>
                </a:lnTo>
                <a:lnTo>
                  <a:pt x="268" y="280"/>
                </a:lnTo>
                <a:lnTo>
                  <a:pt x="272" y="286"/>
                </a:lnTo>
                <a:lnTo>
                  <a:pt x="278" y="292"/>
                </a:lnTo>
                <a:lnTo>
                  <a:pt x="278" y="292"/>
                </a:lnTo>
                <a:lnTo>
                  <a:pt x="272" y="290"/>
                </a:lnTo>
                <a:lnTo>
                  <a:pt x="254" y="278"/>
                </a:lnTo>
                <a:lnTo>
                  <a:pt x="244" y="270"/>
                </a:lnTo>
                <a:lnTo>
                  <a:pt x="234" y="260"/>
                </a:lnTo>
                <a:lnTo>
                  <a:pt x="226" y="248"/>
                </a:lnTo>
                <a:lnTo>
                  <a:pt x="218" y="234"/>
                </a:lnTo>
                <a:lnTo>
                  <a:pt x="198" y="234"/>
                </a:lnTo>
                <a:lnTo>
                  <a:pt x="198" y="234"/>
                </a:lnTo>
                <a:lnTo>
                  <a:pt x="192" y="234"/>
                </a:lnTo>
                <a:lnTo>
                  <a:pt x="186" y="232"/>
                </a:lnTo>
                <a:lnTo>
                  <a:pt x="180" y="230"/>
                </a:lnTo>
                <a:lnTo>
                  <a:pt x="172" y="224"/>
                </a:lnTo>
                <a:lnTo>
                  <a:pt x="166" y="218"/>
                </a:lnTo>
                <a:lnTo>
                  <a:pt x="162" y="208"/>
                </a:lnTo>
                <a:lnTo>
                  <a:pt x="160" y="196"/>
                </a:lnTo>
                <a:lnTo>
                  <a:pt x="160" y="150"/>
                </a:lnTo>
                <a:lnTo>
                  <a:pt x="160" y="150"/>
                </a:lnTo>
                <a:lnTo>
                  <a:pt x="160" y="144"/>
                </a:lnTo>
                <a:lnTo>
                  <a:pt x="162" y="138"/>
                </a:lnTo>
                <a:lnTo>
                  <a:pt x="164" y="130"/>
                </a:lnTo>
                <a:lnTo>
                  <a:pt x="170" y="124"/>
                </a:lnTo>
                <a:lnTo>
                  <a:pt x="176" y="118"/>
                </a:lnTo>
                <a:lnTo>
                  <a:pt x="186" y="114"/>
                </a:lnTo>
                <a:lnTo>
                  <a:pt x="198" y="112"/>
                </a:lnTo>
                <a:lnTo>
                  <a:pt x="282" y="112"/>
                </a:lnTo>
                <a:close/>
                <a:moveTo>
                  <a:pt x="140" y="150"/>
                </a:moveTo>
                <a:lnTo>
                  <a:pt x="140" y="150"/>
                </a:lnTo>
                <a:lnTo>
                  <a:pt x="142" y="142"/>
                </a:lnTo>
                <a:lnTo>
                  <a:pt x="144" y="132"/>
                </a:lnTo>
                <a:lnTo>
                  <a:pt x="148" y="122"/>
                </a:lnTo>
                <a:lnTo>
                  <a:pt x="154" y="112"/>
                </a:lnTo>
                <a:lnTo>
                  <a:pt x="162" y="104"/>
                </a:lnTo>
                <a:lnTo>
                  <a:pt x="172" y="98"/>
                </a:lnTo>
                <a:lnTo>
                  <a:pt x="184" y="94"/>
                </a:lnTo>
                <a:lnTo>
                  <a:pt x="198" y="92"/>
                </a:lnTo>
                <a:lnTo>
                  <a:pt x="282" y="92"/>
                </a:lnTo>
                <a:lnTo>
                  <a:pt x="282" y="92"/>
                </a:lnTo>
                <a:lnTo>
                  <a:pt x="288" y="94"/>
                </a:lnTo>
                <a:lnTo>
                  <a:pt x="288" y="52"/>
                </a:lnTo>
                <a:lnTo>
                  <a:pt x="288" y="52"/>
                </a:lnTo>
                <a:lnTo>
                  <a:pt x="288" y="44"/>
                </a:lnTo>
                <a:lnTo>
                  <a:pt x="286" y="36"/>
                </a:lnTo>
                <a:lnTo>
                  <a:pt x="282" y="26"/>
                </a:lnTo>
                <a:lnTo>
                  <a:pt x="276" y="16"/>
                </a:lnTo>
                <a:lnTo>
                  <a:pt x="266" y="8"/>
                </a:lnTo>
                <a:lnTo>
                  <a:pt x="254" y="2"/>
                </a:lnTo>
                <a:lnTo>
                  <a:pt x="246" y="0"/>
                </a:lnTo>
                <a:lnTo>
                  <a:pt x="236" y="0"/>
                </a:lnTo>
                <a:lnTo>
                  <a:pt x="52" y="0"/>
                </a:lnTo>
                <a:lnTo>
                  <a:pt x="52" y="0"/>
                </a:lnTo>
                <a:lnTo>
                  <a:pt x="44" y="0"/>
                </a:lnTo>
                <a:lnTo>
                  <a:pt x="34" y="2"/>
                </a:lnTo>
                <a:lnTo>
                  <a:pt x="26" y="6"/>
                </a:lnTo>
                <a:lnTo>
                  <a:pt x="16" y="12"/>
                </a:lnTo>
                <a:lnTo>
                  <a:pt x="8" y="22"/>
                </a:lnTo>
                <a:lnTo>
                  <a:pt x="2" y="34"/>
                </a:lnTo>
                <a:lnTo>
                  <a:pt x="0" y="42"/>
                </a:lnTo>
                <a:lnTo>
                  <a:pt x="0" y="52"/>
                </a:lnTo>
                <a:lnTo>
                  <a:pt x="0" y="112"/>
                </a:lnTo>
                <a:lnTo>
                  <a:pt x="0" y="112"/>
                </a:lnTo>
                <a:lnTo>
                  <a:pt x="0" y="120"/>
                </a:lnTo>
                <a:lnTo>
                  <a:pt x="2" y="130"/>
                </a:lnTo>
                <a:lnTo>
                  <a:pt x="6" y="138"/>
                </a:lnTo>
                <a:lnTo>
                  <a:pt x="12" y="148"/>
                </a:lnTo>
                <a:lnTo>
                  <a:pt x="22" y="156"/>
                </a:lnTo>
                <a:lnTo>
                  <a:pt x="34" y="162"/>
                </a:lnTo>
                <a:lnTo>
                  <a:pt x="42" y="164"/>
                </a:lnTo>
                <a:lnTo>
                  <a:pt x="52" y="164"/>
                </a:lnTo>
                <a:lnTo>
                  <a:pt x="64" y="164"/>
                </a:lnTo>
                <a:lnTo>
                  <a:pt x="64" y="164"/>
                </a:lnTo>
                <a:lnTo>
                  <a:pt x="60" y="186"/>
                </a:lnTo>
                <a:lnTo>
                  <a:pt x="54" y="206"/>
                </a:lnTo>
                <a:lnTo>
                  <a:pt x="50" y="218"/>
                </a:lnTo>
                <a:lnTo>
                  <a:pt x="44" y="226"/>
                </a:lnTo>
                <a:lnTo>
                  <a:pt x="38" y="236"/>
                </a:lnTo>
                <a:lnTo>
                  <a:pt x="30" y="244"/>
                </a:lnTo>
                <a:lnTo>
                  <a:pt x="30" y="244"/>
                </a:lnTo>
                <a:lnTo>
                  <a:pt x="40" y="240"/>
                </a:lnTo>
                <a:lnTo>
                  <a:pt x="50" y="234"/>
                </a:lnTo>
                <a:lnTo>
                  <a:pt x="62" y="226"/>
                </a:lnTo>
                <a:lnTo>
                  <a:pt x="76" y="214"/>
                </a:lnTo>
                <a:lnTo>
                  <a:pt x="90" y="200"/>
                </a:lnTo>
                <a:lnTo>
                  <a:pt x="102" y="184"/>
                </a:lnTo>
                <a:lnTo>
                  <a:pt x="110" y="164"/>
                </a:lnTo>
                <a:lnTo>
                  <a:pt x="140" y="164"/>
                </a:lnTo>
                <a:lnTo>
                  <a:pt x="140" y="15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prstClr val="black"/>
              </a:solidFill>
              <a:effectLst/>
              <a:uLnTx/>
              <a:uFillTx/>
              <a:latin typeface="Calibri"/>
              <a:cs typeface="Arial"/>
            </a:endParaRPr>
          </a:p>
        </p:txBody>
      </p:sp>
      <p:sp>
        <p:nvSpPr>
          <p:cNvPr id="75" name="Freeform 4831">
            <a:extLst>
              <a:ext uri="{FF2B5EF4-FFF2-40B4-BE49-F238E27FC236}">
                <a16:creationId xmlns:a16="http://schemas.microsoft.com/office/drawing/2014/main" id="{79E16EA6-3E76-4298-A15D-48C94041ABCD}"/>
              </a:ext>
            </a:extLst>
          </p:cNvPr>
          <p:cNvSpPr>
            <a:spLocks noEditPoints="1"/>
          </p:cNvSpPr>
          <p:nvPr/>
        </p:nvSpPr>
        <p:spPr bwMode="auto">
          <a:xfrm>
            <a:off x="8869952" y="2851919"/>
            <a:ext cx="440859" cy="180262"/>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prstClr val="black"/>
              </a:solidFill>
              <a:effectLst/>
              <a:uLnTx/>
              <a:uFillTx/>
              <a:latin typeface="Calibri"/>
              <a:cs typeface="Arial"/>
            </a:endParaRPr>
          </a:p>
        </p:txBody>
      </p:sp>
      <p:sp>
        <p:nvSpPr>
          <p:cNvPr id="76" name="TextBox 75">
            <a:extLst>
              <a:ext uri="{FF2B5EF4-FFF2-40B4-BE49-F238E27FC236}">
                <a16:creationId xmlns:a16="http://schemas.microsoft.com/office/drawing/2014/main" id="{22040AE9-3E66-4BBF-A51A-90FA61331D73}"/>
              </a:ext>
            </a:extLst>
          </p:cNvPr>
          <p:cNvSpPr txBox="1"/>
          <p:nvPr/>
        </p:nvSpPr>
        <p:spPr>
          <a:xfrm>
            <a:off x="2642766" y="3422408"/>
            <a:ext cx="8917068" cy="261610"/>
          </a:xfrm>
          <a:prstGeom prst="rect">
            <a:avLst/>
          </a:prstGeom>
          <a:solidFill>
            <a:srgbClr val="D1CBD3"/>
          </a:solidFill>
          <a:ln>
            <a:solidFill>
              <a:srgbClr val="D1CBD3"/>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AU" sz="1100" b="1" i="0" u="none" strike="noStrike" kern="0" cap="none" spc="0" normalizeH="0" baseline="0" noProof="0" dirty="0">
                <a:ln>
                  <a:noFill/>
                </a:ln>
                <a:solidFill>
                  <a:prstClr val="black"/>
                </a:solidFill>
                <a:effectLst/>
                <a:uLnTx/>
                <a:uFillTx/>
                <a:latin typeface="Calibri"/>
                <a:cs typeface="Arial"/>
              </a:rPr>
              <a:t>Engage with state, territory and local governments, academics, business and the general public to enrich the evidence base</a:t>
            </a:r>
          </a:p>
        </p:txBody>
      </p:sp>
      <p:sp>
        <p:nvSpPr>
          <p:cNvPr id="77" name="TextBox 76">
            <a:extLst>
              <a:ext uri="{FF2B5EF4-FFF2-40B4-BE49-F238E27FC236}">
                <a16:creationId xmlns:a16="http://schemas.microsoft.com/office/drawing/2014/main" id="{59A17FD2-0ECC-4866-BDAC-FBD8ACE83763}"/>
              </a:ext>
            </a:extLst>
          </p:cNvPr>
          <p:cNvSpPr txBox="1"/>
          <p:nvPr/>
        </p:nvSpPr>
        <p:spPr>
          <a:xfrm>
            <a:off x="2642950" y="2778516"/>
            <a:ext cx="4415534" cy="559087"/>
          </a:xfrm>
          <a:prstGeom prst="rect">
            <a:avLst/>
          </a:prstGeom>
          <a:solidFill>
            <a:srgbClr val="D1CBD3"/>
          </a:solidFill>
          <a:ln>
            <a:solidFill>
              <a:srgbClr val="D1CBD3"/>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cs typeface="Arial"/>
              </a:rPr>
              <a:t>Identify and address data gaps</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cs typeface="Arial"/>
              </a:rPr>
              <a:t>Undertake and commission research pieces</a:t>
            </a:r>
          </a:p>
        </p:txBody>
      </p:sp>
      <p:sp>
        <p:nvSpPr>
          <p:cNvPr id="78" name="TextBox 77">
            <a:extLst>
              <a:ext uri="{FF2B5EF4-FFF2-40B4-BE49-F238E27FC236}">
                <a16:creationId xmlns:a16="http://schemas.microsoft.com/office/drawing/2014/main" id="{78C7824A-DDBD-4667-A1F6-9651E071BD15}"/>
              </a:ext>
            </a:extLst>
          </p:cNvPr>
          <p:cNvSpPr txBox="1"/>
          <p:nvPr/>
        </p:nvSpPr>
        <p:spPr>
          <a:xfrm>
            <a:off x="7165996" y="2773336"/>
            <a:ext cx="4393840" cy="563585"/>
          </a:xfrm>
          <a:prstGeom prst="rect">
            <a:avLst/>
          </a:prstGeom>
          <a:solidFill>
            <a:srgbClr val="D1CBD3"/>
          </a:solidFill>
          <a:ln>
            <a:solidFill>
              <a:srgbClr val="D1CBD3"/>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cs typeface="Arial"/>
              </a:rPr>
              <a:t>Inform national population policy</a:t>
            </a:r>
          </a:p>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cs typeface="Arial"/>
              </a:rPr>
              <a:t>Identify emerging policy priorities</a:t>
            </a:r>
          </a:p>
        </p:txBody>
      </p:sp>
      <p:sp>
        <p:nvSpPr>
          <p:cNvPr id="79" name="Rectangle 78">
            <a:extLst>
              <a:ext uri="{FF2B5EF4-FFF2-40B4-BE49-F238E27FC236}">
                <a16:creationId xmlns:a16="http://schemas.microsoft.com/office/drawing/2014/main" id="{B962841E-0AAA-46D5-AE97-6ACC6B649B03}"/>
              </a:ext>
            </a:extLst>
          </p:cNvPr>
          <p:cNvSpPr/>
          <p:nvPr/>
        </p:nvSpPr>
        <p:spPr>
          <a:xfrm>
            <a:off x="609600" y="1289323"/>
            <a:ext cx="1923816" cy="427178"/>
          </a:xfrm>
          <a:prstGeom prst="rect">
            <a:avLst/>
          </a:prstGeom>
          <a:solidFill>
            <a:srgbClr val="002C47"/>
          </a:solidFill>
          <a:ln w="25400" cap="flat" cmpd="sng" algn="ctr">
            <a:noFill/>
            <a:prstDash val="solid"/>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tab pos="0" algn="l"/>
              </a:tabLst>
              <a:defRPr/>
            </a:pPr>
            <a:r>
              <a:rPr kumimoji="0" lang="en-AU" sz="2000" b="1" i="0" u="none" strike="noStrike" kern="0" cap="none" spc="0" normalizeH="0" baseline="0" noProof="0" dirty="0">
                <a:ln>
                  <a:noFill/>
                </a:ln>
                <a:solidFill>
                  <a:prstClr val="white"/>
                </a:solidFill>
                <a:effectLst/>
                <a:uLnTx/>
                <a:uFillTx/>
                <a:latin typeface="Calibri"/>
                <a:ea typeface="+mn-ea"/>
                <a:cs typeface="Arial"/>
              </a:rPr>
              <a:t>Our vision</a:t>
            </a:r>
          </a:p>
        </p:txBody>
      </p:sp>
      <p:sp>
        <p:nvSpPr>
          <p:cNvPr id="80" name="Rectangle 79">
            <a:extLst>
              <a:ext uri="{FF2B5EF4-FFF2-40B4-BE49-F238E27FC236}">
                <a16:creationId xmlns:a16="http://schemas.microsoft.com/office/drawing/2014/main" id="{94EB391A-C161-4589-9110-B1F836067D9C}"/>
              </a:ext>
            </a:extLst>
          </p:cNvPr>
          <p:cNvSpPr/>
          <p:nvPr/>
        </p:nvSpPr>
        <p:spPr>
          <a:xfrm>
            <a:off x="2656244" y="2280741"/>
            <a:ext cx="4392000" cy="360000"/>
          </a:xfrm>
          <a:prstGeom prst="rect">
            <a:avLst/>
          </a:prstGeom>
          <a:solidFill>
            <a:srgbClr val="4DBC8D"/>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white"/>
                </a:solidFill>
                <a:effectLst/>
                <a:uLnTx/>
                <a:uFillTx/>
                <a:latin typeface="Calibri"/>
                <a:ea typeface="+mn-ea"/>
                <a:cs typeface="Arial"/>
              </a:rPr>
              <a:t>Support the responsible Minister</a:t>
            </a:r>
          </a:p>
        </p:txBody>
      </p:sp>
      <p:sp>
        <p:nvSpPr>
          <p:cNvPr id="81" name="Freeform 4831">
            <a:extLst>
              <a:ext uri="{FF2B5EF4-FFF2-40B4-BE49-F238E27FC236}">
                <a16:creationId xmlns:a16="http://schemas.microsoft.com/office/drawing/2014/main" id="{2E697458-06CF-45EB-8135-3978FD01BE79}"/>
              </a:ext>
            </a:extLst>
          </p:cNvPr>
          <p:cNvSpPr>
            <a:spLocks noEditPoints="1"/>
          </p:cNvSpPr>
          <p:nvPr/>
        </p:nvSpPr>
        <p:spPr bwMode="auto">
          <a:xfrm>
            <a:off x="11225630" y="2384026"/>
            <a:ext cx="270970" cy="164500"/>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prstClr val="black"/>
              </a:solidFill>
              <a:effectLst/>
              <a:uLnTx/>
              <a:uFillTx/>
              <a:latin typeface="Calibri"/>
              <a:cs typeface="Arial"/>
            </a:endParaRPr>
          </a:p>
        </p:txBody>
      </p:sp>
      <p:sp>
        <p:nvSpPr>
          <p:cNvPr id="82" name="Freeform 92">
            <a:extLst>
              <a:ext uri="{FF2B5EF4-FFF2-40B4-BE49-F238E27FC236}">
                <a16:creationId xmlns:a16="http://schemas.microsoft.com/office/drawing/2014/main" id="{19956AB6-F8D3-425E-9260-0BF49E5427BD}"/>
              </a:ext>
            </a:extLst>
          </p:cNvPr>
          <p:cNvSpPr>
            <a:spLocks noChangeAspect="1" noEditPoints="1"/>
          </p:cNvSpPr>
          <p:nvPr/>
        </p:nvSpPr>
        <p:spPr bwMode="auto">
          <a:xfrm>
            <a:off x="6705930" y="1915051"/>
            <a:ext cx="264667" cy="164500"/>
          </a:xfrm>
          <a:custGeom>
            <a:avLst/>
            <a:gdLst>
              <a:gd name="T0" fmla="*/ 228 w 304"/>
              <a:gd name="T1" fmla="*/ 304 h 304"/>
              <a:gd name="T2" fmla="*/ 304 w 304"/>
              <a:gd name="T3" fmla="*/ 304 h 304"/>
              <a:gd name="T4" fmla="*/ 304 w 304"/>
              <a:gd name="T5" fmla="*/ 76 h 304"/>
              <a:gd name="T6" fmla="*/ 228 w 304"/>
              <a:gd name="T7" fmla="*/ 76 h 304"/>
              <a:gd name="T8" fmla="*/ 228 w 304"/>
              <a:gd name="T9" fmla="*/ 304 h 304"/>
              <a:gd name="T10" fmla="*/ 0 w 304"/>
              <a:gd name="T11" fmla="*/ 304 h 304"/>
              <a:gd name="T12" fmla="*/ 76 w 304"/>
              <a:gd name="T13" fmla="*/ 304 h 304"/>
              <a:gd name="T14" fmla="*/ 76 w 304"/>
              <a:gd name="T15" fmla="*/ 152 h 304"/>
              <a:gd name="T16" fmla="*/ 0 w 304"/>
              <a:gd name="T17" fmla="*/ 152 h 304"/>
              <a:gd name="T18" fmla="*/ 0 w 304"/>
              <a:gd name="T19" fmla="*/ 304 h 304"/>
              <a:gd name="T20" fmla="*/ 114 w 304"/>
              <a:gd name="T21" fmla="*/ 304 h 304"/>
              <a:gd name="T22" fmla="*/ 190 w 304"/>
              <a:gd name="T23" fmla="*/ 304 h 304"/>
              <a:gd name="T24" fmla="*/ 190 w 304"/>
              <a:gd name="T25" fmla="*/ 0 h 304"/>
              <a:gd name="T26" fmla="*/ 114 w 304"/>
              <a:gd name="T27" fmla="*/ 0 h 304"/>
              <a:gd name="T28" fmla="*/ 114 w 304"/>
              <a:gd name="T29"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4" h="304">
                <a:moveTo>
                  <a:pt x="228" y="304"/>
                </a:moveTo>
                <a:lnTo>
                  <a:pt x="304" y="304"/>
                </a:lnTo>
                <a:lnTo>
                  <a:pt x="304" y="76"/>
                </a:lnTo>
                <a:lnTo>
                  <a:pt x="228" y="76"/>
                </a:lnTo>
                <a:lnTo>
                  <a:pt x="228" y="304"/>
                </a:lnTo>
                <a:close/>
                <a:moveTo>
                  <a:pt x="0" y="304"/>
                </a:moveTo>
                <a:lnTo>
                  <a:pt x="76" y="304"/>
                </a:lnTo>
                <a:lnTo>
                  <a:pt x="76" y="152"/>
                </a:lnTo>
                <a:lnTo>
                  <a:pt x="0" y="152"/>
                </a:lnTo>
                <a:lnTo>
                  <a:pt x="0" y="304"/>
                </a:lnTo>
                <a:close/>
                <a:moveTo>
                  <a:pt x="114" y="304"/>
                </a:moveTo>
                <a:lnTo>
                  <a:pt x="190" y="304"/>
                </a:lnTo>
                <a:lnTo>
                  <a:pt x="190" y="0"/>
                </a:lnTo>
                <a:lnTo>
                  <a:pt x="114" y="0"/>
                </a:lnTo>
                <a:lnTo>
                  <a:pt x="114" y="304"/>
                </a:lnTo>
                <a:close/>
              </a:path>
            </a:pathLst>
          </a:custGeom>
          <a:solidFill>
            <a:sysClr val="window" lastClr="FFFFFF"/>
          </a:solidFill>
          <a:ln>
            <a:noFill/>
          </a:ln>
        </p:spPr>
        <p:txBody>
          <a:bodyPr vert="horz" wrap="square" lIns="58643" tIns="29322" rIns="58643" bIns="2932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Calibri"/>
              <a:cs typeface="Arial"/>
            </a:endParaRPr>
          </a:p>
        </p:txBody>
      </p:sp>
      <p:pic>
        <p:nvPicPr>
          <p:cNvPr id="83" name="Picture 82">
            <a:extLst>
              <a:ext uri="{FF2B5EF4-FFF2-40B4-BE49-F238E27FC236}">
                <a16:creationId xmlns:a16="http://schemas.microsoft.com/office/drawing/2014/main" id="{A0167853-DC8F-4C79-A6BF-30EA2F720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63" y="2269675"/>
            <a:ext cx="360000" cy="360000"/>
          </a:xfrm>
          <a:prstGeom prst="rect">
            <a:avLst/>
          </a:prstGeom>
        </p:spPr>
      </p:pic>
      <p:sp>
        <p:nvSpPr>
          <p:cNvPr id="84" name="Rectangle 83">
            <a:extLst>
              <a:ext uri="{FF2B5EF4-FFF2-40B4-BE49-F238E27FC236}">
                <a16:creationId xmlns:a16="http://schemas.microsoft.com/office/drawing/2014/main" id="{9B7D1990-5EBF-46F0-B6AE-7D2812921D3D}"/>
              </a:ext>
            </a:extLst>
          </p:cNvPr>
          <p:cNvSpPr/>
          <p:nvPr/>
        </p:nvSpPr>
        <p:spPr>
          <a:xfrm>
            <a:off x="627717" y="3862113"/>
            <a:ext cx="1918860" cy="2397630"/>
          </a:xfrm>
          <a:prstGeom prst="rect">
            <a:avLst/>
          </a:prstGeom>
          <a:solidFill>
            <a:srgbClr val="CF542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a:ln>
                  <a:noFill/>
                </a:ln>
                <a:solidFill>
                  <a:srgbClr val="CF542F">
                    <a:lumMod val="50000"/>
                  </a:srgbClr>
                </a:solidFill>
                <a:effectLst/>
                <a:uLnTx/>
                <a:uFillTx/>
                <a:latin typeface="Calibri"/>
                <a:ea typeface="+mn-ea"/>
                <a:cs typeface="Arial"/>
              </a:rPr>
              <a:t>What we deliver</a:t>
            </a:r>
          </a:p>
        </p:txBody>
      </p:sp>
      <p:sp>
        <p:nvSpPr>
          <p:cNvPr id="85" name="Rectangle 84">
            <a:extLst>
              <a:ext uri="{FF2B5EF4-FFF2-40B4-BE49-F238E27FC236}">
                <a16:creationId xmlns:a16="http://schemas.microsoft.com/office/drawing/2014/main" id="{5D2AF50C-8F2F-4103-8106-4C2AD542392C}"/>
              </a:ext>
            </a:extLst>
          </p:cNvPr>
          <p:cNvSpPr/>
          <p:nvPr/>
        </p:nvSpPr>
        <p:spPr>
          <a:xfrm>
            <a:off x="2636714" y="3862113"/>
            <a:ext cx="8923121" cy="713687"/>
          </a:xfrm>
          <a:prstGeom prst="rect">
            <a:avLst/>
          </a:prstGeom>
          <a:solidFill>
            <a:srgbClr val="CF542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black"/>
                </a:solidFill>
                <a:effectLst/>
                <a:uLnTx/>
                <a:uFillTx/>
                <a:latin typeface="Calibri"/>
                <a:ea typeface="+mn-ea"/>
                <a:cs typeface="Arial"/>
              </a:rPr>
              <a:t>Population Statement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Calibri"/>
                <a:ea typeface="+mn-ea"/>
                <a:cs typeface="Arial"/>
              </a:rPr>
              <a:t>The Statement is an annual overarching document capturing the population landscape in Australia including composition, distribution, and broader demographic trends.</a:t>
            </a:r>
          </a:p>
        </p:txBody>
      </p:sp>
      <p:sp>
        <p:nvSpPr>
          <p:cNvPr id="86" name="Rectangle 85">
            <a:extLst>
              <a:ext uri="{FF2B5EF4-FFF2-40B4-BE49-F238E27FC236}">
                <a16:creationId xmlns:a16="http://schemas.microsoft.com/office/drawing/2014/main" id="{8638E4EC-2FE2-49E8-93B9-C2F3D8DD36C1}"/>
              </a:ext>
            </a:extLst>
          </p:cNvPr>
          <p:cNvSpPr/>
          <p:nvPr/>
        </p:nvSpPr>
        <p:spPr>
          <a:xfrm>
            <a:off x="2635705" y="4661287"/>
            <a:ext cx="8924129" cy="710451"/>
          </a:xfrm>
          <a:prstGeom prst="rect">
            <a:avLst/>
          </a:prstGeom>
          <a:solidFill>
            <a:srgbClr val="CF542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1" i="0" u="none" strike="noStrike" kern="0" cap="none" spc="0" normalizeH="0" baseline="0" noProof="0" dirty="0">
                <a:ln>
                  <a:noFill/>
                </a:ln>
                <a:solidFill>
                  <a:prstClr val="black"/>
                </a:solidFill>
                <a:effectLst/>
                <a:uLnTx/>
                <a:uFillTx/>
                <a:latin typeface="Calibri"/>
                <a:ea typeface="+mn-ea"/>
                <a:cs typeface="Arial"/>
              </a:rPr>
              <a:t>   </a:t>
            </a:r>
            <a:r>
              <a:rPr kumimoji="0" lang="en-AU" sz="1600" b="1" i="0" u="none" strike="noStrike" kern="0" cap="none" spc="0" normalizeH="0" baseline="0" noProof="0" dirty="0">
                <a:ln>
                  <a:noFill/>
                </a:ln>
                <a:solidFill>
                  <a:prstClr val="black"/>
                </a:solidFill>
                <a:effectLst/>
                <a:uLnTx/>
                <a:uFillTx/>
                <a:latin typeface="Calibri"/>
                <a:ea typeface="+mn-ea"/>
                <a:cs typeface="Arial"/>
              </a:rPr>
              <a:t>National Population and Planning Framework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Calibri"/>
                <a:ea typeface="+mn-ea"/>
                <a:cs typeface="Arial"/>
              </a:rPr>
              <a:t>The Framework sets out how all levels of government will work together to better plan for Australia’s future population.</a:t>
            </a:r>
          </a:p>
        </p:txBody>
      </p:sp>
      <p:sp>
        <p:nvSpPr>
          <p:cNvPr id="87" name="Rectangle 86">
            <a:extLst>
              <a:ext uri="{FF2B5EF4-FFF2-40B4-BE49-F238E27FC236}">
                <a16:creationId xmlns:a16="http://schemas.microsoft.com/office/drawing/2014/main" id="{292A6EA5-651F-4C44-B5A0-40C7712E3FC0}"/>
              </a:ext>
            </a:extLst>
          </p:cNvPr>
          <p:cNvSpPr/>
          <p:nvPr/>
        </p:nvSpPr>
        <p:spPr>
          <a:xfrm>
            <a:off x="2636714" y="5476307"/>
            <a:ext cx="8923120" cy="783436"/>
          </a:xfrm>
          <a:prstGeom prst="rect">
            <a:avLst/>
          </a:prstGeom>
          <a:solidFill>
            <a:srgbClr val="CF542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600" b="1" i="0" u="none" strike="noStrike" kern="0" cap="none" spc="0" normalizeH="0" baseline="0" noProof="0" dirty="0">
                <a:ln>
                  <a:noFill/>
                </a:ln>
                <a:solidFill>
                  <a:prstClr val="black"/>
                </a:solidFill>
                <a:effectLst/>
                <a:uLnTx/>
                <a:uFillTx/>
                <a:latin typeface="Calibri"/>
                <a:ea typeface="+mn-ea"/>
                <a:cs typeface="Arial"/>
              </a:rPr>
              <a:t>Population Plan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a:ln>
                  <a:noFill/>
                </a:ln>
                <a:solidFill>
                  <a:prstClr val="black"/>
                </a:solidFill>
                <a:effectLst/>
                <a:uLnTx/>
                <a:uFillTx/>
                <a:latin typeface="Calibri"/>
                <a:ea typeface="+mn-ea"/>
                <a:cs typeface="Arial"/>
              </a:rPr>
              <a:t>The Government will plan for the effects of population change by assessing the costs and benefits of change, incorporating state, territory and local government plans and mapping and analysing existing population data.</a:t>
            </a:r>
          </a:p>
        </p:txBody>
      </p:sp>
      <p:sp>
        <p:nvSpPr>
          <p:cNvPr id="88" name="Title 1">
            <a:extLst>
              <a:ext uri="{FF2B5EF4-FFF2-40B4-BE49-F238E27FC236}">
                <a16:creationId xmlns:a16="http://schemas.microsoft.com/office/drawing/2014/main" id="{DAC9EC4B-95FC-4B14-BA5F-97CC494615FA}"/>
              </a:ext>
            </a:extLst>
          </p:cNvPr>
          <p:cNvSpPr>
            <a:spLocks noGrp="1"/>
          </p:cNvSpPr>
          <p:nvPr>
            <p:ph type="title"/>
          </p:nvPr>
        </p:nvSpPr>
        <p:spPr>
          <a:xfrm>
            <a:off x="595167" y="810353"/>
            <a:ext cx="10972800" cy="1143000"/>
          </a:xfrm>
        </p:spPr>
        <p:txBody>
          <a:bodyPr/>
          <a:lstStyle/>
          <a:p>
            <a:pPr algn="ctr"/>
            <a:r>
              <a:rPr lang="en-AU" sz="2800" b="1" dirty="0"/>
              <a:t>The Centre for Population</a:t>
            </a:r>
          </a:p>
        </p:txBody>
      </p:sp>
    </p:spTree>
    <p:extLst>
      <p:ext uri="{BB962C8B-B14F-4D97-AF65-F5344CB8AC3E}">
        <p14:creationId xmlns:p14="http://schemas.microsoft.com/office/powerpoint/2010/main" val="266123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3</a:t>
            </a:fld>
            <a:endParaRPr lang="en-AU" dirty="0"/>
          </a:p>
        </p:txBody>
      </p:sp>
      <p:sp>
        <p:nvSpPr>
          <p:cNvPr id="7" name="TextBox 6"/>
          <p:cNvSpPr txBox="1"/>
          <p:nvPr/>
        </p:nvSpPr>
        <p:spPr>
          <a:xfrm>
            <a:off x="119336" y="6356355"/>
            <a:ext cx="10153128" cy="276999"/>
          </a:xfrm>
          <a:prstGeom prst="rect">
            <a:avLst/>
          </a:prstGeom>
          <a:noFill/>
        </p:spPr>
        <p:txBody>
          <a:bodyPr wrap="square" rtlCol="0">
            <a:spAutoFit/>
          </a:bodyPr>
          <a:lstStyle/>
          <a:p>
            <a:r>
              <a:rPr lang="en-AU" sz="1200" dirty="0"/>
              <a:t>Source: ABS Regional internal migration estimates, provisional, March 2021 </a:t>
            </a:r>
          </a:p>
        </p:txBody>
      </p:sp>
      <p:graphicFrame>
        <p:nvGraphicFramePr>
          <p:cNvPr id="16" name="Chart 15">
            <a:extLst>
              <a:ext uri="{FF2B5EF4-FFF2-40B4-BE49-F238E27FC236}">
                <a16:creationId xmlns:a16="http://schemas.microsoft.com/office/drawing/2014/main" id="{E65CDBCD-B1B0-4FDC-AF0B-6E4E0DFB4EB0}"/>
              </a:ext>
            </a:extLst>
          </p:cNvPr>
          <p:cNvGraphicFramePr>
            <a:graphicFrameLocks/>
          </p:cNvGraphicFramePr>
          <p:nvPr>
            <p:extLst>
              <p:ext uri="{D42A27DB-BD31-4B8C-83A1-F6EECF244321}">
                <p14:modId xmlns:p14="http://schemas.microsoft.com/office/powerpoint/2010/main" val="3289071551"/>
              </p:ext>
            </p:extLst>
          </p:nvPr>
        </p:nvGraphicFramePr>
        <p:xfrm>
          <a:off x="839416" y="1845304"/>
          <a:ext cx="10083175"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eries Label">
            <a:extLst>
              <a:ext uri="{FF2B5EF4-FFF2-40B4-BE49-F238E27FC236}">
                <a16:creationId xmlns:a16="http://schemas.microsoft.com/office/drawing/2014/main" id="{2134D183-D8AE-4DA0-9EE8-249B04293220}"/>
              </a:ext>
            </a:extLst>
          </p:cNvPr>
          <p:cNvSpPr txBox="1"/>
          <p:nvPr/>
        </p:nvSpPr>
        <p:spPr>
          <a:xfrm>
            <a:off x="3392865" y="2648769"/>
            <a:ext cx="2703135" cy="461665"/>
          </a:xfrm>
          <a:prstGeom prst="rect">
            <a:avLst/>
          </a:prstGeom>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002C47"/>
                </a:solidFill>
                <a:latin typeface="+mj-lt"/>
                <a:cs typeface="Arial"/>
              </a:rPr>
              <a:t>Capital</a:t>
            </a:r>
            <a:r>
              <a:rPr lang="en-AU" sz="1200" b="1" i="0" dirty="0">
                <a:solidFill>
                  <a:schemeClr val="accent1"/>
                </a:solidFill>
                <a:latin typeface="+mj-lt"/>
              </a:rPr>
              <a:t> </a:t>
            </a:r>
            <a:r>
              <a:rPr lang="en-AU" sz="1200" b="1" dirty="0">
                <a:solidFill>
                  <a:srgbClr val="002C47"/>
                </a:solidFill>
                <a:latin typeface="+mj-lt"/>
                <a:cs typeface="Arial"/>
              </a:rPr>
              <a:t>city</a:t>
            </a:r>
            <a:r>
              <a:rPr lang="en-AU" sz="1200" b="1" i="0" dirty="0">
                <a:solidFill>
                  <a:schemeClr val="accent1"/>
                </a:solidFill>
                <a:latin typeface="+mj-lt"/>
              </a:rPr>
              <a:t> </a:t>
            </a:r>
            <a:r>
              <a:rPr lang="en-AU" sz="1200" b="1" dirty="0">
                <a:solidFill>
                  <a:srgbClr val="002C47"/>
                </a:solidFill>
                <a:latin typeface="+mj-lt"/>
                <a:cs typeface="Arial"/>
              </a:rPr>
              <a:t>residents moving to regions outside capitals (RHS)</a:t>
            </a:r>
          </a:p>
        </p:txBody>
      </p:sp>
      <p:sp>
        <p:nvSpPr>
          <p:cNvPr id="18" name="Series Label">
            <a:extLst>
              <a:ext uri="{FF2B5EF4-FFF2-40B4-BE49-F238E27FC236}">
                <a16:creationId xmlns:a16="http://schemas.microsoft.com/office/drawing/2014/main" id="{3911A985-E91F-420E-B2C0-7EFC264BD001}"/>
              </a:ext>
            </a:extLst>
          </p:cNvPr>
          <p:cNvSpPr txBox="1"/>
          <p:nvPr/>
        </p:nvSpPr>
        <p:spPr>
          <a:xfrm>
            <a:off x="6157188" y="3719227"/>
            <a:ext cx="2481035" cy="461665"/>
          </a:xfrm>
          <a:prstGeom prst="rect">
            <a:avLst/>
          </a:prstGeom>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1E75BA"/>
                </a:solidFill>
                <a:latin typeface="+mj-lt"/>
                <a:cs typeface="Arial"/>
              </a:rPr>
              <a:t>Outside capital city residents moving to capitals (RHS)</a:t>
            </a:r>
          </a:p>
        </p:txBody>
      </p:sp>
      <p:sp>
        <p:nvSpPr>
          <p:cNvPr id="19" name="Series Label">
            <a:extLst>
              <a:ext uri="{FF2B5EF4-FFF2-40B4-BE49-F238E27FC236}">
                <a16:creationId xmlns:a16="http://schemas.microsoft.com/office/drawing/2014/main" id="{397FF8C5-C809-46BB-AE65-91397F6AADDF}"/>
              </a:ext>
            </a:extLst>
          </p:cNvPr>
          <p:cNvSpPr txBox="1"/>
          <p:nvPr/>
        </p:nvSpPr>
        <p:spPr>
          <a:xfrm>
            <a:off x="1643911" y="3890948"/>
            <a:ext cx="2424515" cy="461665"/>
          </a:xfrm>
          <a:prstGeom prst="rect">
            <a:avLst/>
          </a:prstGeom>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200" b="1" dirty="0">
                <a:solidFill>
                  <a:srgbClr val="4DBC8D"/>
                </a:solidFill>
                <a:latin typeface="+mj-lt"/>
                <a:cs typeface="Arial"/>
              </a:rPr>
              <a:t>Net internal migration for regions outside capital cities (LHS)</a:t>
            </a:r>
          </a:p>
        </p:txBody>
      </p:sp>
      <p:sp>
        <p:nvSpPr>
          <p:cNvPr id="20" name="TextBox 1">
            <a:extLst>
              <a:ext uri="{FF2B5EF4-FFF2-40B4-BE49-F238E27FC236}">
                <a16:creationId xmlns:a16="http://schemas.microsoft.com/office/drawing/2014/main" id="{15908C12-3CEE-41DB-84B0-D15D281A214D}"/>
              </a:ext>
            </a:extLst>
          </p:cNvPr>
          <p:cNvSpPr txBox="1"/>
          <p:nvPr/>
        </p:nvSpPr>
        <p:spPr>
          <a:xfrm>
            <a:off x="5139494" y="2028340"/>
            <a:ext cx="4459904" cy="6298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AU" sz="1200" b="1" dirty="0">
                <a:solidFill>
                  <a:srgbClr val="69C3DB"/>
                </a:solidFill>
                <a:latin typeface="+mj-lt"/>
                <a:cs typeface="Arial" panose="020B0604020202020204" pitchFamily="34" charset="0"/>
              </a:rPr>
              <a:t>Departures from capitals</a:t>
            </a:r>
          </a:p>
          <a:p>
            <a:pPr algn="r"/>
            <a:r>
              <a:rPr lang="en-AU" sz="1200" b="1" dirty="0">
                <a:solidFill>
                  <a:srgbClr val="69C3DB"/>
                </a:solidFill>
                <a:latin typeface="+mj-lt"/>
                <a:cs typeface="Arial" panose="020B0604020202020204" pitchFamily="34" charset="0"/>
              </a:rPr>
              <a:t>above pre-COVID level</a:t>
            </a:r>
          </a:p>
          <a:p>
            <a:pPr algn="r"/>
            <a:r>
              <a:rPr lang="en-AU" sz="1200" b="1" dirty="0">
                <a:solidFill>
                  <a:srgbClr val="69C3DB"/>
                </a:solidFill>
                <a:latin typeface="+mj-lt"/>
                <a:cs typeface="Arial" panose="020B0604020202020204" pitchFamily="34" charset="0"/>
              </a:rPr>
              <a:t>244,000 in past year</a:t>
            </a:r>
          </a:p>
        </p:txBody>
      </p:sp>
      <p:grpSp>
        <p:nvGrpSpPr>
          <p:cNvPr id="29" name="Group 28">
            <a:extLst>
              <a:ext uri="{FF2B5EF4-FFF2-40B4-BE49-F238E27FC236}">
                <a16:creationId xmlns:a16="http://schemas.microsoft.com/office/drawing/2014/main" id="{2FD70EDD-6CCA-4BC0-8E18-6CBD19C96430}"/>
              </a:ext>
            </a:extLst>
          </p:cNvPr>
          <p:cNvGrpSpPr/>
          <p:nvPr/>
        </p:nvGrpSpPr>
        <p:grpSpPr>
          <a:xfrm>
            <a:off x="9624392" y="2165140"/>
            <a:ext cx="792088" cy="629806"/>
            <a:chOff x="0" y="0"/>
            <a:chExt cx="268942" cy="705971"/>
          </a:xfrm>
        </p:grpSpPr>
        <p:cxnSp>
          <p:nvCxnSpPr>
            <p:cNvPr id="30" name="Straight Connector 29">
              <a:extLst>
                <a:ext uri="{FF2B5EF4-FFF2-40B4-BE49-F238E27FC236}">
                  <a16:creationId xmlns:a16="http://schemas.microsoft.com/office/drawing/2014/main" id="{0620E885-479E-4FD1-B023-13FE14E644F4}"/>
                </a:ext>
              </a:extLst>
            </p:cNvPr>
            <p:cNvCxnSpPr/>
            <p:nvPr/>
          </p:nvCxnSpPr>
          <p:spPr>
            <a:xfrm>
              <a:off x="0" y="0"/>
              <a:ext cx="0" cy="3361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A9BE385-050E-4F0F-81EB-87162032744A}"/>
                </a:ext>
              </a:extLst>
            </p:cNvPr>
            <p:cNvCxnSpPr/>
            <p:nvPr/>
          </p:nvCxnSpPr>
          <p:spPr>
            <a:xfrm>
              <a:off x="1" y="145676"/>
              <a:ext cx="268941" cy="5602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F14CBEB2-4FCE-4F67-ABF4-0214CB6F3C5C}"/>
              </a:ext>
            </a:extLst>
          </p:cNvPr>
          <p:cNvSpPr>
            <a:spLocks noGrp="1"/>
          </p:cNvSpPr>
          <p:nvPr>
            <p:ph type="title"/>
          </p:nvPr>
        </p:nvSpPr>
        <p:spPr>
          <a:xfrm>
            <a:off x="319788" y="973725"/>
            <a:ext cx="10972800" cy="801012"/>
          </a:xfrm>
        </p:spPr>
        <p:txBody>
          <a:bodyPr/>
          <a:lstStyle/>
          <a:p>
            <a:pPr algn="ctr"/>
            <a:r>
              <a:rPr lang="en-AU" sz="2800" b="1" dirty="0"/>
              <a:t>Regional areas have had their largest net gain on record</a:t>
            </a:r>
          </a:p>
        </p:txBody>
      </p:sp>
      <p:sp>
        <p:nvSpPr>
          <p:cNvPr id="14" name="TextBox 13">
            <a:extLst>
              <a:ext uri="{FF2B5EF4-FFF2-40B4-BE49-F238E27FC236}">
                <a16:creationId xmlns:a16="http://schemas.microsoft.com/office/drawing/2014/main" id="{1522DFAF-92DE-4B8A-A680-742D6160699A}"/>
              </a:ext>
            </a:extLst>
          </p:cNvPr>
          <p:cNvSpPr txBox="1"/>
          <p:nvPr/>
        </p:nvSpPr>
        <p:spPr>
          <a:xfrm>
            <a:off x="254071" y="1517874"/>
            <a:ext cx="11104234" cy="369332"/>
          </a:xfrm>
          <a:prstGeom prst="rect">
            <a:avLst/>
          </a:prstGeom>
          <a:noFill/>
        </p:spPr>
        <p:txBody>
          <a:bodyPr wrap="square" rtlCol="0" anchor="ctr">
            <a:spAutoFit/>
          </a:bodyPr>
          <a:lstStyle/>
          <a:p>
            <a:pPr algn="ctr"/>
            <a:r>
              <a:rPr lang="en-AU" b="1" dirty="0">
                <a:latin typeface="+mj-lt"/>
              </a:rPr>
              <a:t> Internal migration between regions and capital cities, year ending, 2003 to 2021</a:t>
            </a:r>
            <a:endParaRPr lang="en-AU" dirty="0">
              <a:latin typeface="+mj-lt"/>
            </a:endParaRPr>
          </a:p>
        </p:txBody>
      </p:sp>
    </p:spTree>
    <p:extLst>
      <p:ext uri="{BB962C8B-B14F-4D97-AF65-F5344CB8AC3E}">
        <p14:creationId xmlns:p14="http://schemas.microsoft.com/office/powerpoint/2010/main" val="212167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4</a:t>
            </a:fld>
            <a:endParaRPr lang="en-AU" dirty="0"/>
          </a:p>
        </p:txBody>
      </p:sp>
      <p:sp>
        <p:nvSpPr>
          <p:cNvPr id="7" name="TextBox 6"/>
          <p:cNvSpPr txBox="1"/>
          <p:nvPr/>
        </p:nvSpPr>
        <p:spPr>
          <a:xfrm>
            <a:off x="119336" y="6356355"/>
            <a:ext cx="10153128" cy="276999"/>
          </a:xfrm>
          <a:prstGeom prst="rect">
            <a:avLst/>
          </a:prstGeom>
          <a:noFill/>
        </p:spPr>
        <p:txBody>
          <a:bodyPr wrap="square" rtlCol="0">
            <a:spAutoFit/>
          </a:bodyPr>
          <a:lstStyle/>
          <a:p>
            <a:r>
              <a:rPr lang="en-AU" sz="1200" dirty="0"/>
              <a:t>Source: Regional Australia Institute</a:t>
            </a:r>
          </a:p>
        </p:txBody>
      </p:sp>
      <p:sp>
        <p:nvSpPr>
          <p:cNvPr id="21" name="Title 1">
            <a:extLst>
              <a:ext uri="{FF2B5EF4-FFF2-40B4-BE49-F238E27FC236}">
                <a16:creationId xmlns:a16="http://schemas.microsoft.com/office/drawing/2014/main" id="{3532EE4E-1836-4152-A358-806C23F35D56}"/>
              </a:ext>
            </a:extLst>
          </p:cNvPr>
          <p:cNvSpPr txBox="1">
            <a:spLocks/>
          </p:cNvSpPr>
          <p:nvPr/>
        </p:nvSpPr>
        <p:spPr bwMode="auto">
          <a:xfrm>
            <a:off x="276559" y="928274"/>
            <a:ext cx="11305841" cy="8779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a:solidFill>
                  <a:srgbClr val="002C47"/>
                </a:solidFill>
                <a:latin typeface="+mj-lt"/>
                <a:ea typeface="+mj-ea"/>
                <a:cs typeface="+mj-cs"/>
              </a:defRPr>
            </a:lvl1pPr>
            <a:lvl2pPr algn="l" rtl="0" eaLnBrk="1" fontAlgn="base" hangingPunct="1">
              <a:spcBef>
                <a:spcPct val="0"/>
              </a:spcBef>
              <a:spcAft>
                <a:spcPct val="0"/>
              </a:spcAft>
              <a:defRPr sz="3300">
                <a:solidFill>
                  <a:srgbClr val="004A7F"/>
                </a:solidFill>
                <a:latin typeface="Calibri" pitchFamily="34" charset="0"/>
                <a:cs typeface="Arial" charset="0"/>
              </a:defRPr>
            </a:lvl2pPr>
            <a:lvl3pPr algn="l" rtl="0" eaLnBrk="1" fontAlgn="base" hangingPunct="1">
              <a:spcBef>
                <a:spcPct val="0"/>
              </a:spcBef>
              <a:spcAft>
                <a:spcPct val="0"/>
              </a:spcAft>
              <a:defRPr sz="3300">
                <a:solidFill>
                  <a:srgbClr val="004A7F"/>
                </a:solidFill>
                <a:latin typeface="Calibri" pitchFamily="34" charset="0"/>
                <a:cs typeface="Arial" charset="0"/>
              </a:defRPr>
            </a:lvl3pPr>
            <a:lvl4pPr algn="l" rtl="0" eaLnBrk="1" fontAlgn="base" hangingPunct="1">
              <a:spcBef>
                <a:spcPct val="0"/>
              </a:spcBef>
              <a:spcAft>
                <a:spcPct val="0"/>
              </a:spcAft>
              <a:defRPr sz="3300">
                <a:solidFill>
                  <a:srgbClr val="004A7F"/>
                </a:solidFill>
                <a:latin typeface="Calibri" pitchFamily="34" charset="0"/>
                <a:cs typeface="Arial" charset="0"/>
              </a:defRPr>
            </a:lvl4pPr>
            <a:lvl5pPr algn="l" rtl="0" eaLnBrk="1" fontAlgn="base" hangingPunct="1">
              <a:spcBef>
                <a:spcPct val="0"/>
              </a:spcBef>
              <a:spcAft>
                <a:spcPct val="0"/>
              </a:spcAft>
              <a:defRPr sz="3300">
                <a:solidFill>
                  <a:srgbClr val="004A7F"/>
                </a:solidFill>
                <a:latin typeface="Calibri" pitchFamily="34" charset="0"/>
                <a:cs typeface="Arial" charset="0"/>
              </a:defRPr>
            </a:lvl5pPr>
            <a:lvl6pPr marL="342900" algn="l" rtl="0" eaLnBrk="1" fontAlgn="base" hangingPunct="1">
              <a:spcBef>
                <a:spcPct val="0"/>
              </a:spcBef>
              <a:spcAft>
                <a:spcPct val="0"/>
              </a:spcAft>
              <a:defRPr sz="3300">
                <a:solidFill>
                  <a:srgbClr val="004A7F"/>
                </a:solidFill>
                <a:latin typeface="Calibri" pitchFamily="34" charset="0"/>
                <a:cs typeface="Arial" charset="0"/>
              </a:defRPr>
            </a:lvl6pPr>
            <a:lvl7pPr marL="685800" algn="l" rtl="0" eaLnBrk="1" fontAlgn="base" hangingPunct="1">
              <a:spcBef>
                <a:spcPct val="0"/>
              </a:spcBef>
              <a:spcAft>
                <a:spcPct val="0"/>
              </a:spcAft>
              <a:defRPr sz="3300">
                <a:solidFill>
                  <a:srgbClr val="004A7F"/>
                </a:solidFill>
                <a:latin typeface="Calibri" pitchFamily="34" charset="0"/>
                <a:cs typeface="Arial" charset="0"/>
              </a:defRPr>
            </a:lvl7pPr>
            <a:lvl8pPr marL="1028700" algn="l" rtl="0" eaLnBrk="1" fontAlgn="base" hangingPunct="1">
              <a:spcBef>
                <a:spcPct val="0"/>
              </a:spcBef>
              <a:spcAft>
                <a:spcPct val="0"/>
              </a:spcAft>
              <a:defRPr sz="3300">
                <a:solidFill>
                  <a:srgbClr val="004A7F"/>
                </a:solidFill>
                <a:latin typeface="Calibri" pitchFamily="34" charset="0"/>
                <a:cs typeface="Arial" charset="0"/>
              </a:defRPr>
            </a:lvl8pPr>
            <a:lvl9pPr marL="1371600" algn="l" rtl="0" eaLnBrk="1" fontAlgn="base" hangingPunct="1">
              <a:spcBef>
                <a:spcPct val="0"/>
              </a:spcBef>
              <a:spcAft>
                <a:spcPct val="0"/>
              </a:spcAft>
              <a:defRPr sz="3300">
                <a:solidFill>
                  <a:srgbClr val="004A7F"/>
                </a:solidFill>
                <a:latin typeface="Calibri" pitchFamily="34" charset="0"/>
                <a:cs typeface="Arial" charset="0"/>
              </a:defRPr>
            </a:lvl9pPr>
          </a:lstStyle>
          <a:p>
            <a:pPr algn="ctr"/>
            <a:r>
              <a:rPr lang="en-AU" sz="2800" b="1" kern="0" dirty="0"/>
              <a:t>Net migration to regional areas seems to have remained elevated throughout 2021</a:t>
            </a:r>
          </a:p>
        </p:txBody>
      </p:sp>
      <p:sp>
        <p:nvSpPr>
          <p:cNvPr id="6" name="TextBox 5">
            <a:extLst>
              <a:ext uri="{FF2B5EF4-FFF2-40B4-BE49-F238E27FC236}">
                <a16:creationId xmlns:a16="http://schemas.microsoft.com/office/drawing/2014/main" id="{FA88F49E-B712-40A5-B28A-B30EF15E4F3D}"/>
              </a:ext>
            </a:extLst>
          </p:cNvPr>
          <p:cNvSpPr txBox="1"/>
          <p:nvPr/>
        </p:nvSpPr>
        <p:spPr>
          <a:xfrm>
            <a:off x="377362" y="2053161"/>
            <a:ext cx="11104234" cy="369332"/>
          </a:xfrm>
          <a:prstGeom prst="rect">
            <a:avLst/>
          </a:prstGeom>
          <a:noFill/>
        </p:spPr>
        <p:txBody>
          <a:bodyPr wrap="square" rtlCol="0" anchor="ctr">
            <a:spAutoFit/>
          </a:bodyPr>
          <a:lstStyle/>
          <a:p>
            <a:pPr algn="ctr"/>
            <a:r>
              <a:rPr lang="en-AU" b="1" dirty="0">
                <a:latin typeface="+mj-lt"/>
              </a:rPr>
              <a:t> Net migration to regional areas - indexed, Regional Australia Institute’s Regional Movers Index</a:t>
            </a:r>
            <a:endParaRPr lang="en-AU" dirty="0">
              <a:latin typeface="+mj-lt"/>
            </a:endParaRPr>
          </a:p>
        </p:txBody>
      </p:sp>
      <p:pic>
        <p:nvPicPr>
          <p:cNvPr id="3" name="Picture 2" descr="Chart, line chart&#10;&#10;Description automatically generated">
            <a:extLst>
              <a:ext uri="{FF2B5EF4-FFF2-40B4-BE49-F238E27FC236}">
                <a16:creationId xmlns:a16="http://schemas.microsoft.com/office/drawing/2014/main" id="{0E6BF7AC-1415-4252-95E8-177F2730EFA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0008" y="2520360"/>
            <a:ext cx="10751985" cy="3344079"/>
          </a:xfrm>
          <a:prstGeom prst="rect">
            <a:avLst/>
          </a:prstGeom>
        </p:spPr>
      </p:pic>
    </p:spTree>
    <p:extLst>
      <p:ext uri="{BB962C8B-B14F-4D97-AF65-F5344CB8AC3E}">
        <p14:creationId xmlns:p14="http://schemas.microsoft.com/office/powerpoint/2010/main" val="162775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5</a:t>
            </a:fld>
            <a:endParaRPr lang="en-AU" dirty="0"/>
          </a:p>
        </p:txBody>
      </p:sp>
      <p:sp>
        <p:nvSpPr>
          <p:cNvPr id="7" name="TextBox 6"/>
          <p:cNvSpPr txBox="1"/>
          <p:nvPr/>
        </p:nvSpPr>
        <p:spPr>
          <a:xfrm>
            <a:off x="119336" y="6356355"/>
            <a:ext cx="10153128" cy="276999"/>
          </a:xfrm>
          <a:prstGeom prst="rect">
            <a:avLst/>
          </a:prstGeom>
          <a:noFill/>
        </p:spPr>
        <p:txBody>
          <a:bodyPr wrap="square" rtlCol="0">
            <a:spAutoFit/>
          </a:bodyPr>
          <a:lstStyle/>
          <a:p>
            <a:r>
              <a:rPr lang="en-AU" sz="1200" dirty="0"/>
              <a:t>Source: ABS, Regional population, 2019-20, Centre for Population projections</a:t>
            </a:r>
          </a:p>
        </p:txBody>
      </p:sp>
      <p:sp>
        <p:nvSpPr>
          <p:cNvPr id="32" name="Title 1">
            <a:extLst>
              <a:ext uri="{FF2B5EF4-FFF2-40B4-BE49-F238E27FC236}">
                <a16:creationId xmlns:a16="http://schemas.microsoft.com/office/drawing/2014/main" id="{4D8DBDCD-052D-4CD0-8823-315926DA85FD}"/>
              </a:ext>
            </a:extLst>
          </p:cNvPr>
          <p:cNvSpPr txBox="1">
            <a:spLocks/>
          </p:cNvSpPr>
          <p:nvPr/>
        </p:nvSpPr>
        <p:spPr bwMode="auto">
          <a:xfrm>
            <a:off x="609600" y="995193"/>
            <a:ext cx="10454952" cy="683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a:solidFill>
                  <a:srgbClr val="002C47"/>
                </a:solidFill>
                <a:latin typeface="+mj-lt"/>
                <a:ea typeface="+mj-ea"/>
                <a:cs typeface="+mj-cs"/>
              </a:defRPr>
            </a:lvl1pPr>
            <a:lvl2pPr algn="l" rtl="0" eaLnBrk="1" fontAlgn="base" hangingPunct="1">
              <a:spcBef>
                <a:spcPct val="0"/>
              </a:spcBef>
              <a:spcAft>
                <a:spcPct val="0"/>
              </a:spcAft>
              <a:defRPr sz="3300">
                <a:solidFill>
                  <a:srgbClr val="004A7F"/>
                </a:solidFill>
                <a:latin typeface="Calibri" pitchFamily="34" charset="0"/>
                <a:cs typeface="Arial" charset="0"/>
              </a:defRPr>
            </a:lvl2pPr>
            <a:lvl3pPr algn="l" rtl="0" eaLnBrk="1" fontAlgn="base" hangingPunct="1">
              <a:spcBef>
                <a:spcPct val="0"/>
              </a:spcBef>
              <a:spcAft>
                <a:spcPct val="0"/>
              </a:spcAft>
              <a:defRPr sz="3300">
                <a:solidFill>
                  <a:srgbClr val="004A7F"/>
                </a:solidFill>
                <a:latin typeface="Calibri" pitchFamily="34" charset="0"/>
                <a:cs typeface="Arial" charset="0"/>
              </a:defRPr>
            </a:lvl3pPr>
            <a:lvl4pPr algn="l" rtl="0" eaLnBrk="1" fontAlgn="base" hangingPunct="1">
              <a:spcBef>
                <a:spcPct val="0"/>
              </a:spcBef>
              <a:spcAft>
                <a:spcPct val="0"/>
              </a:spcAft>
              <a:defRPr sz="3300">
                <a:solidFill>
                  <a:srgbClr val="004A7F"/>
                </a:solidFill>
                <a:latin typeface="Calibri" pitchFamily="34" charset="0"/>
                <a:cs typeface="Arial" charset="0"/>
              </a:defRPr>
            </a:lvl4pPr>
            <a:lvl5pPr algn="l" rtl="0" eaLnBrk="1" fontAlgn="base" hangingPunct="1">
              <a:spcBef>
                <a:spcPct val="0"/>
              </a:spcBef>
              <a:spcAft>
                <a:spcPct val="0"/>
              </a:spcAft>
              <a:defRPr sz="3300">
                <a:solidFill>
                  <a:srgbClr val="004A7F"/>
                </a:solidFill>
                <a:latin typeface="Calibri" pitchFamily="34" charset="0"/>
                <a:cs typeface="Arial" charset="0"/>
              </a:defRPr>
            </a:lvl5pPr>
            <a:lvl6pPr marL="342900" algn="l" rtl="0" eaLnBrk="1" fontAlgn="base" hangingPunct="1">
              <a:spcBef>
                <a:spcPct val="0"/>
              </a:spcBef>
              <a:spcAft>
                <a:spcPct val="0"/>
              </a:spcAft>
              <a:defRPr sz="3300">
                <a:solidFill>
                  <a:srgbClr val="004A7F"/>
                </a:solidFill>
                <a:latin typeface="Calibri" pitchFamily="34" charset="0"/>
                <a:cs typeface="Arial" charset="0"/>
              </a:defRPr>
            </a:lvl6pPr>
            <a:lvl7pPr marL="685800" algn="l" rtl="0" eaLnBrk="1" fontAlgn="base" hangingPunct="1">
              <a:spcBef>
                <a:spcPct val="0"/>
              </a:spcBef>
              <a:spcAft>
                <a:spcPct val="0"/>
              </a:spcAft>
              <a:defRPr sz="3300">
                <a:solidFill>
                  <a:srgbClr val="004A7F"/>
                </a:solidFill>
                <a:latin typeface="Calibri" pitchFamily="34" charset="0"/>
                <a:cs typeface="Arial" charset="0"/>
              </a:defRPr>
            </a:lvl7pPr>
            <a:lvl8pPr marL="1028700" algn="l" rtl="0" eaLnBrk="1" fontAlgn="base" hangingPunct="1">
              <a:spcBef>
                <a:spcPct val="0"/>
              </a:spcBef>
              <a:spcAft>
                <a:spcPct val="0"/>
              </a:spcAft>
              <a:defRPr sz="3300">
                <a:solidFill>
                  <a:srgbClr val="004A7F"/>
                </a:solidFill>
                <a:latin typeface="Calibri" pitchFamily="34" charset="0"/>
                <a:cs typeface="Arial" charset="0"/>
              </a:defRPr>
            </a:lvl8pPr>
            <a:lvl9pPr marL="1371600" algn="l" rtl="0" eaLnBrk="1" fontAlgn="base" hangingPunct="1">
              <a:spcBef>
                <a:spcPct val="0"/>
              </a:spcBef>
              <a:spcAft>
                <a:spcPct val="0"/>
              </a:spcAft>
              <a:defRPr sz="3300">
                <a:solidFill>
                  <a:srgbClr val="004A7F"/>
                </a:solidFill>
                <a:latin typeface="Calibri" pitchFamily="34" charset="0"/>
                <a:cs typeface="Arial" charset="0"/>
              </a:defRPr>
            </a:lvl9pPr>
          </a:lstStyle>
          <a:p>
            <a:pPr algn="ctr"/>
            <a:r>
              <a:rPr lang="en-AU" sz="2800" b="1" kern="0" dirty="0"/>
              <a:t>Population growth has been higher in regional areas than capital cities during the pandemic</a:t>
            </a:r>
          </a:p>
        </p:txBody>
      </p:sp>
      <p:sp>
        <p:nvSpPr>
          <p:cNvPr id="34" name="TextBox 33">
            <a:extLst>
              <a:ext uri="{FF2B5EF4-FFF2-40B4-BE49-F238E27FC236}">
                <a16:creationId xmlns:a16="http://schemas.microsoft.com/office/drawing/2014/main" id="{E5121CBB-A8ED-4754-9425-FC90E9D5F28C}"/>
              </a:ext>
            </a:extLst>
          </p:cNvPr>
          <p:cNvSpPr txBox="1"/>
          <p:nvPr/>
        </p:nvSpPr>
        <p:spPr>
          <a:xfrm>
            <a:off x="3006130" y="1845661"/>
            <a:ext cx="6179740" cy="369332"/>
          </a:xfrm>
          <a:prstGeom prst="rect">
            <a:avLst/>
          </a:prstGeom>
          <a:noFill/>
        </p:spPr>
        <p:txBody>
          <a:bodyPr wrap="square" rtlCol="0">
            <a:spAutoFit/>
          </a:bodyPr>
          <a:lstStyle/>
          <a:p>
            <a:pPr algn="ctr"/>
            <a:r>
              <a:rPr lang="en-AU" b="1" dirty="0">
                <a:latin typeface="+mj-lt"/>
              </a:rPr>
              <a:t>Population growth in capital cities and regional areas</a:t>
            </a:r>
          </a:p>
        </p:txBody>
      </p:sp>
      <p:graphicFrame>
        <p:nvGraphicFramePr>
          <p:cNvPr id="8" name="Chart 7">
            <a:extLst>
              <a:ext uri="{FF2B5EF4-FFF2-40B4-BE49-F238E27FC236}">
                <a16:creationId xmlns:a16="http://schemas.microsoft.com/office/drawing/2014/main" id="{333B1219-D9E0-404C-8121-035A4F8A0AD3}"/>
              </a:ext>
            </a:extLst>
          </p:cNvPr>
          <p:cNvGraphicFramePr>
            <a:graphicFrameLocks/>
          </p:cNvGraphicFramePr>
          <p:nvPr>
            <p:extLst>
              <p:ext uri="{D42A27DB-BD31-4B8C-83A1-F6EECF244321}">
                <p14:modId xmlns:p14="http://schemas.microsoft.com/office/powerpoint/2010/main" val="2975750923"/>
              </p:ext>
            </p:extLst>
          </p:nvPr>
        </p:nvGraphicFramePr>
        <p:xfrm>
          <a:off x="991597" y="2125853"/>
          <a:ext cx="9628866" cy="4230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9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6</a:t>
            </a:fld>
            <a:endParaRPr lang="en-AU" sz="2400" dirty="0"/>
          </a:p>
        </p:txBody>
      </p:sp>
      <p:sp>
        <p:nvSpPr>
          <p:cNvPr id="14" name="Title 1"/>
          <p:cNvSpPr>
            <a:spLocks noGrp="1"/>
          </p:cNvSpPr>
          <p:nvPr>
            <p:ph type="title"/>
          </p:nvPr>
        </p:nvSpPr>
        <p:spPr>
          <a:xfrm>
            <a:off x="443079" y="915740"/>
            <a:ext cx="11305841" cy="877908"/>
          </a:xfrm>
        </p:spPr>
        <p:txBody>
          <a:bodyPr/>
          <a:lstStyle/>
          <a:p>
            <a:pPr algn="ctr"/>
            <a:r>
              <a:rPr lang="en-AU" sz="2800" b="1" dirty="0"/>
              <a:t>Age composition of internal migration will increase </a:t>
            </a:r>
            <a:br>
              <a:rPr lang="en-AU" sz="2800" b="1" dirty="0"/>
            </a:br>
            <a:r>
              <a:rPr lang="en-AU" sz="2800" b="1" dirty="0"/>
              <a:t>population ageing in regional areas</a:t>
            </a:r>
          </a:p>
        </p:txBody>
      </p:sp>
      <p:sp>
        <p:nvSpPr>
          <p:cNvPr id="8" name="TextBox 7">
            <a:extLst>
              <a:ext uri="{FF2B5EF4-FFF2-40B4-BE49-F238E27FC236}">
                <a16:creationId xmlns:a16="http://schemas.microsoft.com/office/drawing/2014/main" id="{07416FD3-7F66-4AE7-9482-2ABC5B255055}"/>
              </a:ext>
            </a:extLst>
          </p:cNvPr>
          <p:cNvSpPr txBox="1"/>
          <p:nvPr/>
        </p:nvSpPr>
        <p:spPr>
          <a:xfrm>
            <a:off x="119336" y="6356355"/>
            <a:ext cx="10153128" cy="461665"/>
          </a:xfrm>
          <a:prstGeom prst="rect">
            <a:avLst/>
          </a:prstGeom>
          <a:noFill/>
        </p:spPr>
        <p:txBody>
          <a:bodyPr wrap="square" rtlCol="0">
            <a:spAutoFit/>
          </a:bodyPr>
          <a:lstStyle/>
          <a:p>
            <a:r>
              <a:rPr lang="en-AU" sz="1200" dirty="0"/>
              <a:t>Note: Departure rates excludes interstate moves</a:t>
            </a:r>
          </a:p>
          <a:p>
            <a:r>
              <a:rPr lang="en-AU" sz="1200" dirty="0"/>
              <a:t>Source: Centre for Population projections using Wilson (2020)</a:t>
            </a:r>
          </a:p>
        </p:txBody>
      </p:sp>
      <p:sp>
        <p:nvSpPr>
          <p:cNvPr id="18" name="TextBox 17">
            <a:extLst>
              <a:ext uri="{FF2B5EF4-FFF2-40B4-BE49-F238E27FC236}">
                <a16:creationId xmlns:a16="http://schemas.microsoft.com/office/drawing/2014/main" id="{05C1293C-F4FC-46CD-988F-73E615FA50D4}"/>
              </a:ext>
            </a:extLst>
          </p:cNvPr>
          <p:cNvSpPr txBox="1"/>
          <p:nvPr/>
        </p:nvSpPr>
        <p:spPr>
          <a:xfrm>
            <a:off x="2135560" y="1709542"/>
            <a:ext cx="8208912" cy="369332"/>
          </a:xfrm>
          <a:prstGeom prst="rect">
            <a:avLst/>
          </a:prstGeom>
          <a:noFill/>
        </p:spPr>
        <p:txBody>
          <a:bodyPr wrap="square" rtlCol="0">
            <a:spAutoFit/>
          </a:bodyPr>
          <a:lstStyle/>
          <a:p>
            <a:pPr algn="ctr"/>
            <a:r>
              <a:rPr lang="en-AU" b="1" dirty="0">
                <a:latin typeface="+mj-lt"/>
                <a:ea typeface="Times New Roman" panose="02020603050405020304" pitchFamily="18" charset="0"/>
              </a:rPr>
              <a:t>Migration rates by age for intrastate departures</a:t>
            </a:r>
            <a:r>
              <a:rPr lang="en-AU" b="1" dirty="0">
                <a:effectLst/>
                <a:latin typeface="+mj-lt"/>
                <a:ea typeface="Times New Roman" panose="02020603050405020304" pitchFamily="18" charset="0"/>
              </a:rPr>
              <a:t>, capital cities and regional areas</a:t>
            </a:r>
          </a:p>
        </p:txBody>
      </p:sp>
      <p:graphicFrame>
        <p:nvGraphicFramePr>
          <p:cNvPr id="15" name="Chart 14">
            <a:extLst>
              <a:ext uri="{FF2B5EF4-FFF2-40B4-BE49-F238E27FC236}">
                <a16:creationId xmlns:a16="http://schemas.microsoft.com/office/drawing/2014/main" id="{46C447C3-C0FF-4990-B174-87762179ABAF}"/>
              </a:ext>
            </a:extLst>
          </p:cNvPr>
          <p:cNvGraphicFramePr>
            <a:graphicFrameLocks/>
          </p:cNvGraphicFramePr>
          <p:nvPr>
            <p:extLst>
              <p:ext uri="{D42A27DB-BD31-4B8C-83A1-F6EECF244321}">
                <p14:modId xmlns:p14="http://schemas.microsoft.com/office/powerpoint/2010/main" val="1079926288"/>
              </p:ext>
            </p:extLst>
          </p:nvPr>
        </p:nvGraphicFramePr>
        <p:xfrm>
          <a:off x="1028700" y="2207491"/>
          <a:ext cx="10448925" cy="4263095"/>
        </p:xfrm>
        <a:graphic>
          <a:graphicData uri="http://schemas.openxmlformats.org/drawingml/2006/chart">
            <c:chart xmlns:c="http://schemas.openxmlformats.org/drawingml/2006/chart" xmlns:r="http://schemas.openxmlformats.org/officeDocument/2006/relationships" r:id="rId3"/>
          </a:graphicData>
        </a:graphic>
      </p:graphicFrame>
      <p:sp>
        <p:nvSpPr>
          <p:cNvPr id="24" name="Series Label">
            <a:extLst>
              <a:ext uri="{FF2B5EF4-FFF2-40B4-BE49-F238E27FC236}">
                <a16:creationId xmlns:a16="http://schemas.microsoft.com/office/drawing/2014/main" id="{554B7388-10BA-4783-A41E-8DDEAF793FB1}"/>
              </a:ext>
            </a:extLst>
          </p:cNvPr>
          <p:cNvSpPr txBox="1"/>
          <p:nvPr/>
        </p:nvSpPr>
        <p:spPr>
          <a:xfrm>
            <a:off x="4334411" y="4462882"/>
            <a:ext cx="1814919" cy="276999"/>
          </a:xfrm>
          <a:prstGeom prst="rect">
            <a:avLst/>
          </a:prstGeom>
        </p:spPr>
        <p:txBody>
          <a:bodyPr vert="horz"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rgbClr val="002C47"/>
                </a:solidFill>
                <a:effectLst/>
                <a:uLnTx/>
                <a:uFillTx/>
                <a:latin typeface="+mj-lt"/>
                <a:ea typeface="+mn-ea"/>
                <a:cs typeface="+mn-cs"/>
              </a:rPr>
              <a:t>Regional areas to capitals</a:t>
            </a:r>
          </a:p>
        </p:txBody>
      </p:sp>
      <p:sp>
        <p:nvSpPr>
          <p:cNvPr id="25" name="Series Label">
            <a:extLst>
              <a:ext uri="{FF2B5EF4-FFF2-40B4-BE49-F238E27FC236}">
                <a16:creationId xmlns:a16="http://schemas.microsoft.com/office/drawing/2014/main" id="{EE4B62F5-8710-40A2-9BD6-5AD74BEC0BCC}"/>
              </a:ext>
            </a:extLst>
          </p:cNvPr>
          <p:cNvSpPr txBox="1"/>
          <p:nvPr/>
        </p:nvSpPr>
        <p:spPr>
          <a:xfrm>
            <a:off x="4334411" y="5678569"/>
            <a:ext cx="1800493" cy="276999"/>
          </a:xfrm>
          <a:prstGeom prst="rect">
            <a:avLst/>
          </a:prstGeom>
        </p:spPr>
        <p:txBody>
          <a:bodyPr vert="horz"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rgbClr val="1E75BA"/>
                </a:solidFill>
                <a:effectLst/>
                <a:uLnTx/>
                <a:uFillTx/>
                <a:latin typeface="+mj-lt"/>
                <a:ea typeface="+mn-ea"/>
                <a:cs typeface="+mn-cs"/>
              </a:rPr>
              <a:t>Capitals to regional areas</a:t>
            </a:r>
          </a:p>
        </p:txBody>
      </p:sp>
    </p:spTree>
    <p:extLst>
      <p:ext uri="{BB962C8B-B14F-4D97-AF65-F5344CB8AC3E}">
        <p14:creationId xmlns:p14="http://schemas.microsoft.com/office/powerpoint/2010/main" val="209266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1B6FB9A-DC4C-4257-A1C2-B2A1082BE4FD}"/>
              </a:ext>
            </a:extLst>
          </p:cNvPr>
          <p:cNvGraphicFramePr>
            <a:graphicFrameLocks/>
          </p:cNvGraphicFramePr>
          <p:nvPr>
            <p:extLst>
              <p:ext uri="{D42A27DB-BD31-4B8C-83A1-F6EECF244321}">
                <p14:modId xmlns:p14="http://schemas.microsoft.com/office/powerpoint/2010/main" val="981302959"/>
              </p:ext>
            </p:extLst>
          </p:nvPr>
        </p:nvGraphicFramePr>
        <p:xfrm>
          <a:off x="1069025" y="1707362"/>
          <a:ext cx="10449059" cy="491595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7</a:t>
            </a:fld>
            <a:endParaRPr lang="en-AU" sz="2400" dirty="0"/>
          </a:p>
        </p:txBody>
      </p:sp>
      <p:sp>
        <p:nvSpPr>
          <p:cNvPr id="14" name="Title 1"/>
          <p:cNvSpPr>
            <a:spLocks noGrp="1"/>
          </p:cNvSpPr>
          <p:nvPr>
            <p:ph type="title"/>
          </p:nvPr>
        </p:nvSpPr>
        <p:spPr>
          <a:xfrm>
            <a:off x="417698" y="915740"/>
            <a:ext cx="11305841" cy="877908"/>
          </a:xfrm>
        </p:spPr>
        <p:txBody>
          <a:bodyPr/>
          <a:lstStyle/>
          <a:p>
            <a:pPr algn="ctr"/>
            <a:r>
              <a:rPr lang="en-AU" sz="2800" b="1" dirty="0"/>
              <a:t>Regional areas gain overall due to positive internal migration at older ages</a:t>
            </a:r>
          </a:p>
        </p:txBody>
      </p:sp>
      <p:sp>
        <p:nvSpPr>
          <p:cNvPr id="8" name="TextBox 7">
            <a:extLst>
              <a:ext uri="{FF2B5EF4-FFF2-40B4-BE49-F238E27FC236}">
                <a16:creationId xmlns:a16="http://schemas.microsoft.com/office/drawing/2014/main" id="{07416FD3-7F66-4AE7-9482-2ABC5B255055}"/>
              </a:ext>
            </a:extLst>
          </p:cNvPr>
          <p:cNvSpPr txBox="1"/>
          <p:nvPr/>
        </p:nvSpPr>
        <p:spPr>
          <a:xfrm>
            <a:off x="119336" y="6356355"/>
            <a:ext cx="10153128" cy="461665"/>
          </a:xfrm>
          <a:prstGeom prst="rect">
            <a:avLst/>
          </a:prstGeom>
          <a:noFill/>
        </p:spPr>
        <p:txBody>
          <a:bodyPr wrap="square" rtlCol="0">
            <a:spAutoFit/>
          </a:bodyPr>
          <a:lstStyle/>
          <a:p>
            <a:r>
              <a:rPr lang="en-AU" sz="1200" dirty="0"/>
              <a:t>Note: Includes all regional arrivals and departures (intra- and inter-state moves)</a:t>
            </a:r>
          </a:p>
          <a:p>
            <a:r>
              <a:rPr lang="en-AU" sz="1200" dirty="0"/>
              <a:t>Source: Centre for Population projections using Wilson (2020)</a:t>
            </a:r>
          </a:p>
        </p:txBody>
      </p:sp>
      <p:sp>
        <p:nvSpPr>
          <p:cNvPr id="18" name="TextBox 17">
            <a:extLst>
              <a:ext uri="{FF2B5EF4-FFF2-40B4-BE49-F238E27FC236}">
                <a16:creationId xmlns:a16="http://schemas.microsoft.com/office/drawing/2014/main" id="{05C1293C-F4FC-46CD-988F-73E615FA50D4}"/>
              </a:ext>
            </a:extLst>
          </p:cNvPr>
          <p:cNvSpPr txBox="1"/>
          <p:nvPr/>
        </p:nvSpPr>
        <p:spPr>
          <a:xfrm>
            <a:off x="2135560" y="1363860"/>
            <a:ext cx="8208912" cy="369332"/>
          </a:xfrm>
          <a:prstGeom prst="rect">
            <a:avLst/>
          </a:prstGeom>
          <a:noFill/>
        </p:spPr>
        <p:txBody>
          <a:bodyPr wrap="square" rtlCol="0">
            <a:spAutoFit/>
          </a:bodyPr>
          <a:lstStyle/>
          <a:p>
            <a:pPr algn="ctr"/>
            <a:r>
              <a:rPr lang="en-AU" b="1" dirty="0">
                <a:latin typeface="+mj-lt"/>
                <a:ea typeface="Times New Roman" panose="02020603050405020304" pitchFamily="18" charset="0"/>
              </a:rPr>
              <a:t>Average </a:t>
            </a:r>
            <a:r>
              <a:rPr lang="en-AU" b="1">
                <a:latin typeface="+mj-lt"/>
                <a:ea typeface="Times New Roman" panose="02020603050405020304" pitchFamily="18" charset="0"/>
              </a:rPr>
              <a:t>annual </a:t>
            </a:r>
            <a:r>
              <a:rPr lang="en-AU" b="1" dirty="0">
                <a:latin typeface="+mj-lt"/>
                <a:ea typeface="Times New Roman" panose="02020603050405020304" pitchFamily="18" charset="0"/>
              </a:rPr>
              <a:t>projected levels of internal migration for regional areas, by age</a:t>
            </a:r>
            <a:endParaRPr lang="en-AU" b="1" dirty="0">
              <a:effectLst/>
              <a:latin typeface="+mj-lt"/>
              <a:ea typeface="Times New Roman" panose="02020603050405020304" pitchFamily="18" charset="0"/>
            </a:endParaRPr>
          </a:p>
        </p:txBody>
      </p:sp>
      <p:sp>
        <p:nvSpPr>
          <p:cNvPr id="10" name="Series Label">
            <a:extLst>
              <a:ext uri="{FF2B5EF4-FFF2-40B4-BE49-F238E27FC236}">
                <a16:creationId xmlns:a16="http://schemas.microsoft.com/office/drawing/2014/main" id="{5838528F-37FE-497D-BF7E-CB21A94ECC2D}"/>
              </a:ext>
            </a:extLst>
          </p:cNvPr>
          <p:cNvSpPr txBox="1"/>
          <p:nvPr/>
        </p:nvSpPr>
        <p:spPr>
          <a:xfrm>
            <a:off x="4118870" y="5217141"/>
            <a:ext cx="1754006" cy="276999"/>
          </a:xfrm>
          <a:prstGeom prst="rect">
            <a:avLst/>
          </a:prstGeom>
        </p:spPr>
        <p:txBody>
          <a:bodyPr vert="horz"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rgbClr val="2F8361"/>
                </a:solidFill>
                <a:effectLst/>
                <a:uLnTx/>
                <a:uFillTx/>
                <a:latin typeface="+mj-lt"/>
                <a:ea typeface="+mn-ea"/>
                <a:cs typeface="+mn-cs"/>
              </a:rPr>
              <a:t>Departures from regions</a:t>
            </a:r>
          </a:p>
        </p:txBody>
      </p:sp>
      <p:sp>
        <p:nvSpPr>
          <p:cNvPr id="11" name="Series Label">
            <a:extLst>
              <a:ext uri="{FF2B5EF4-FFF2-40B4-BE49-F238E27FC236}">
                <a16:creationId xmlns:a16="http://schemas.microsoft.com/office/drawing/2014/main" id="{21C8DCFD-C48B-4A94-972D-C3F58337B3FE}"/>
              </a:ext>
            </a:extLst>
          </p:cNvPr>
          <p:cNvSpPr txBox="1"/>
          <p:nvPr/>
        </p:nvSpPr>
        <p:spPr>
          <a:xfrm>
            <a:off x="4320849" y="2446770"/>
            <a:ext cx="1350049" cy="276999"/>
          </a:xfrm>
          <a:prstGeom prst="rect">
            <a:avLst/>
          </a:prstGeom>
        </p:spPr>
        <p:txBody>
          <a:bodyPr vert="horz"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rgbClr val="1E75BA"/>
                </a:solidFill>
                <a:effectLst/>
                <a:uLnTx/>
                <a:uFillTx/>
                <a:latin typeface="+mj-lt"/>
                <a:ea typeface="+mn-ea"/>
                <a:cs typeface="+mn-cs"/>
              </a:rPr>
              <a:t>Arrivals to regions</a:t>
            </a:r>
          </a:p>
        </p:txBody>
      </p:sp>
      <p:sp>
        <p:nvSpPr>
          <p:cNvPr id="12" name="Series Label">
            <a:extLst>
              <a:ext uri="{FF2B5EF4-FFF2-40B4-BE49-F238E27FC236}">
                <a16:creationId xmlns:a16="http://schemas.microsoft.com/office/drawing/2014/main" id="{D2097039-3969-442F-993B-95A19373AC7F}"/>
              </a:ext>
            </a:extLst>
          </p:cNvPr>
          <p:cNvSpPr txBox="1"/>
          <p:nvPr/>
        </p:nvSpPr>
        <p:spPr>
          <a:xfrm>
            <a:off x="8289458" y="4257240"/>
            <a:ext cx="2342308" cy="276999"/>
          </a:xfrm>
          <a:prstGeom prst="rect">
            <a:avLst/>
          </a:prstGeom>
        </p:spPr>
        <p:txBody>
          <a:bodyPr vert="horz"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a:ln>
                  <a:noFill/>
                </a:ln>
                <a:solidFill>
                  <a:srgbClr val="002C47"/>
                </a:solidFill>
                <a:effectLst/>
                <a:uLnTx/>
                <a:uFillTx/>
                <a:latin typeface="+mj-lt"/>
                <a:ea typeface="+mn-ea"/>
                <a:cs typeface="+mn-cs"/>
              </a:rPr>
              <a:t>Net internal migration for regions</a:t>
            </a:r>
          </a:p>
        </p:txBody>
      </p:sp>
      <p:sp>
        <p:nvSpPr>
          <p:cNvPr id="2" name="TextBox 1">
            <a:extLst>
              <a:ext uri="{FF2B5EF4-FFF2-40B4-BE49-F238E27FC236}">
                <a16:creationId xmlns:a16="http://schemas.microsoft.com/office/drawing/2014/main" id="{DB7525F3-1F3E-41A8-A0C7-4A1A65D60CEB}"/>
              </a:ext>
            </a:extLst>
          </p:cNvPr>
          <p:cNvSpPr txBox="1"/>
          <p:nvPr/>
        </p:nvSpPr>
        <p:spPr>
          <a:xfrm>
            <a:off x="7892091" y="4541133"/>
            <a:ext cx="2992582" cy="461665"/>
          </a:xfrm>
          <a:prstGeom prst="rect">
            <a:avLst/>
          </a:prstGeom>
          <a:noFill/>
        </p:spPr>
        <p:txBody>
          <a:bodyPr wrap="square" rtlCol="0">
            <a:spAutoFit/>
          </a:bodyPr>
          <a:lstStyle/>
          <a:p>
            <a:r>
              <a:rPr lang="en-AU" sz="1200" b="1" dirty="0">
                <a:solidFill>
                  <a:srgbClr val="002C47"/>
                </a:solidFill>
                <a:latin typeface="+mj-lt"/>
              </a:rPr>
              <a:t>~37,000 total average annual net inflow to regions </a:t>
            </a:r>
          </a:p>
        </p:txBody>
      </p:sp>
    </p:spTree>
    <p:extLst>
      <p:ext uri="{BB962C8B-B14F-4D97-AF65-F5344CB8AC3E}">
        <p14:creationId xmlns:p14="http://schemas.microsoft.com/office/powerpoint/2010/main" val="224275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E2B8-3348-49E5-A479-729B01CF5FB5}"/>
              </a:ext>
            </a:extLst>
          </p:cNvPr>
          <p:cNvSpPr>
            <a:spLocks noGrp="1"/>
          </p:cNvSpPr>
          <p:nvPr>
            <p:ph type="title"/>
          </p:nvPr>
        </p:nvSpPr>
        <p:spPr>
          <a:xfrm>
            <a:off x="1055688" y="995639"/>
            <a:ext cx="10764837" cy="1108075"/>
          </a:xfrm>
        </p:spPr>
        <p:txBody>
          <a:bodyPr/>
          <a:lstStyle/>
          <a:p>
            <a:pPr algn="ctr"/>
            <a:r>
              <a:rPr lang="en-AU" sz="2800" b="1" dirty="0"/>
              <a:t>Regional areas have an older age structure than capital cities</a:t>
            </a:r>
          </a:p>
        </p:txBody>
      </p:sp>
      <p:sp>
        <p:nvSpPr>
          <p:cNvPr id="4" name="Slide Number Placeholder 3">
            <a:extLst>
              <a:ext uri="{FF2B5EF4-FFF2-40B4-BE49-F238E27FC236}">
                <a16:creationId xmlns:a16="http://schemas.microsoft.com/office/drawing/2014/main" id="{D53683AA-E831-4AB1-8944-FE2ABF3D4B1C}"/>
              </a:ext>
            </a:extLst>
          </p:cNvPr>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8</a:t>
            </a:fld>
            <a:endParaRPr lang="en-AU" dirty="0"/>
          </a:p>
        </p:txBody>
      </p:sp>
      <p:sp>
        <p:nvSpPr>
          <p:cNvPr id="5" name="TextBox 4">
            <a:extLst>
              <a:ext uri="{FF2B5EF4-FFF2-40B4-BE49-F238E27FC236}">
                <a16:creationId xmlns:a16="http://schemas.microsoft.com/office/drawing/2014/main" id="{282C8B23-FD60-4755-8F76-707CA3D22652}"/>
              </a:ext>
            </a:extLst>
          </p:cNvPr>
          <p:cNvSpPr txBox="1"/>
          <p:nvPr/>
        </p:nvSpPr>
        <p:spPr>
          <a:xfrm>
            <a:off x="2135560" y="1368735"/>
            <a:ext cx="8208912" cy="369332"/>
          </a:xfrm>
          <a:prstGeom prst="rect">
            <a:avLst/>
          </a:prstGeom>
          <a:noFill/>
        </p:spPr>
        <p:txBody>
          <a:bodyPr wrap="square" rtlCol="0">
            <a:spAutoFit/>
          </a:bodyPr>
          <a:lstStyle/>
          <a:p>
            <a:pPr algn="ctr"/>
            <a:r>
              <a:rPr lang="en-AU" b="1" dirty="0">
                <a:effectLst/>
                <a:latin typeface="+mj-lt"/>
                <a:ea typeface="Times New Roman" panose="02020603050405020304" pitchFamily="18" charset="0"/>
              </a:rPr>
              <a:t>Age structure, capital cities and regional areas, 2001 to 2032</a:t>
            </a:r>
          </a:p>
        </p:txBody>
      </p:sp>
      <p:sp>
        <p:nvSpPr>
          <p:cNvPr id="45" name="TextBox 44">
            <a:extLst>
              <a:ext uri="{FF2B5EF4-FFF2-40B4-BE49-F238E27FC236}">
                <a16:creationId xmlns:a16="http://schemas.microsoft.com/office/drawing/2014/main" id="{16F611DE-6EF1-4462-B91B-79321AEE2F9D}"/>
              </a:ext>
            </a:extLst>
          </p:cNvPr>
          <p:cNvSpPr txBox="1"/>
          <p:nvPr/>
        </p:nvSpPr>
        <p:spPr>
          <a:xfrm>
            <a:off x="119336" y="6356355"/>
            <a:ext cx="10153128" cy="276999"/>
          </a:xfrm>
          <a:prstGeom prst="rect">
            <a:avLst/>
          </a:prstGeom>
          <a:noFill/>
        </p:spPr>
        <p:txBody>
          <a:bodyPr wrap="square" rtlCol="0">
            <a:spAutoFit/>
          </a:bodyPr>
          <a:lstStyle/>
          <a:p>
            <a:r>
              <a:rPr lang="en-AU" sz="1200" dirty="0"/>
              <a:t>Source: ABS, Regional population, </a:t>
            </a:r>
            <a:r>
              <a:rPr lang="en-AU" sz="1200"/>
              <a:t>2019-20</a:t>
            </a:r>
            <a:r>
              <a:rPr lang="en-AU" sz="1200" dirty="0"/>
              <a:t>, Centre for Population projections</a:t>
            </a:r>
          </a:p>
        </p:txBody>
      </p:sp>
      <p:pic>
        <p:nvPicPr>
          <p:cNvPr id="8" name="Picture 7">
            <a:extLst>
              <a:ext uri="{FF2B5EF4-FFF2-40B4-BE49-F238E27FC236}">
                <a16:creationId xmlns:a16="http://schemas.microsoft.com/office/drawing/2014/main" id="{1D10EA6A-5E2C-484F-86B3-12629ECBA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2559" y="1913422"/>
            <a:ext cx="4354807" cy="4354807"/>
          </a:xfrm>
          <a:prstGeom prst="rect">
            <a:avLst/>
          </a:prstGeom>
        </p:spPr>
      </p:pic>
      <p:pic>
        <p:nvPicPr>
          <p:cNvPr id="14" name="Picture 13" descr="Chart, bar chart&#10;&#10;Description automatically generated">
            <a:extLst>
              <a:ext uri="{FF2B5EF4-FFF2-40B4-BE49-F238E27FC236}">
                <a16:creationId xmlns:a16="http://schemas.microsoft.com/office/drawing/2014/main" id="{03016311-3C76-493A-963C-7B9E6A10D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634" y="1912229"/>
            <a:ext cx="4356000" cy="4356000"/>
          </a:xfrm>
          <a:prstGeom prst="rect">
            <a:avLst/>
          </a:prstGeom>
        </p:spPr>
      </p:pic>
    </p:spTree>
    <p:extLst>
      <p:ext uri="{BB962C8B-B14F-4D97-AF65-F5344CB8AC3E}">
        <p14:creationId xmlns:p14="http://schemas.microsoft.com/office/powerpoint/2010/main" val="85831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37600" y="6356355"/>
            <a:ext cx="2844800" cy="365125"/>
          </a:xfrm>
          <a:prstGeom prst="rect">
            <a:avLst/>
          </a:prstGeom>
          <a:noFill/>
          <a:ln>
            <a:noFill/>
          </a:ln>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7CB5FE-55B8-41A4-92BC-1FB748DDE98A}" type="slidenum">
              <a:rPr lang="en-AU" smtClean="0"/>
              <a:pPr/>
              <a:t>9</a:t>
            </a:fld>
            <a:endParaRPr lang="en-AU" sz="2400" dirty="0"/>
          </a:p>
        </p:txBody>
      </p:sp>
      <p:sp>
        <p:nvSpPr>
          <p:cNvPr id="14" name="Title 1"/>
          <p:cNvSpPr>
            <a:spLocks noGrp="1"/>
          </p:cNvSpPr>
          <p:nvPr>
            <p:ph type="title"/>
          </p:nvPr>
        </p:nvSpPr>
        <p:spPr>
          <a:xfrm>
            <a:off x="443079" y="951143"/>
            <a:ext cx="11305841" cy="736980"/>
          </a:xfrm>
        </p:spPr>
        <p:txBody>
          <a:bodyPr/>
          <a:lstStyle/>
          <a:p>
            <a:pPr algn="ctr"/>
            <a:r>
              <a:rPr lang="en-AU" sz="2800" b="1" dirty="0"/>
              <a:t>Centre for Population website has more information on regional migration</a:t>
            </a:r>
          </a:p>
        </p:txBody>
      </p:sp>
      <p:sp>
        <p:nvSpPr>
          <p:cNvPr id="5" name="TextBox 4">
            <a:extLst>
              <a:ext uri="{FF2B5EF4-FFF2-40B4-BE49-F238E27FC236}">
                <a16:creationId xmlns:a16="http://schemas.microsoft.com/office/drawing/2014/main" id="{2F976C03-3F75-4044-999C-2FD532C1E59B}"/>
              </a:ext>
            </a:extLst>
          </p:cNvPr>
          <p:cNvSpPr txBox="1"/>
          <p:nvPr/>
        </p:nvSpPr>
        <p:spPr>
          <a:xfrm>
            <a:off x="4633144" y="3626906"/>
            <a:ext cx="8208912" cy="369332"/>
          </a:xfrm>
          <a:prstGeom prst="rect">
            <a:avLst/>
          </a:prstGeom>
          <a:noFill/>
        </p:spPr>
        <p:txBody>
          <a:bodyPr wrap="square" rtlCol="0">
            <a:spAutoFit/>
          </a:bodyPr>
          <a:lstStyle/>
          <a:p>
            <a:pPr algn="ctr"/>
            <a:r>
              <a:rPr lang="en-AU" dirty="0">
                <a:solidFill>
                  <a:srgbClr val="002C47"/>
                </a:solidFill>
                <a:latin typeface="+mj-lt"/>
                <a:ea typeface="Times New Roman" panose="02020603050405020304" pitchFamily="18" charset="0"/>
              </a:rPr>
              <a:t>www.population.gov.au</a:t>
            </a:r>
            <a:endParaRPr lang="en-AU" dirty="0">
              <a:solidFill>
                <a:srgbClr val="002C47"/>
              </a:solidFill>
              <a:effectLst/>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D1E55BD0-BD3B-4B7D-B9F5-138832FABC37}"/>
              </a:ext>
            </a:extLst>
          </p:cNvPr>
          <p:cNvSpPr txBox="1"/>
          <p:nvPr/>
        </p:nvSpPr>
        <p:spPr>
          <a:xfrm>
            <a:off x="6095999" y="2989945"/>
            <a:ext cx="6094428" cy="369332"/>
          </a:xfrm>
          <a:prstGeom prst="rect">
            <a:avLst/>
          </a:prstGeom>
          <a:noFill/>
        </p:spPr>
        <p:txBody>
          <a:bodyPr wrap="square">
            <a:spAutoFit/>
          </a:bodyPr>
          <a:lstStyle/>
          <a:p>
            <a:r>
              <a:rPr lang="en-AU" b="0" i="1" dirty="0">
                <a:solidFill>
                  <a:srgbClr val="002C47"/>
                </a:solidFill>
                <a:effectLst/>
                <a:latin typeface="+mj-lt"/>
              </a:rPr>
              <a:t>Strong evidence. Deep insights. Collaborative approach.</a:t>
            </a:r>
            <a:endParaRPr lang="en-AU" dirty="0">
              <a:latin typeface="+mj-lt"/>
            </a:endParaRPr>
          </a:p>
        </p:txBody>
      </p:sp>
      <p:pic>
        <p:nvPicPr>
          <p:cNvPr id="15" name="Picture 14">
            <a:extLst>
              <a:ext uri="{FF2B5EF4-FFF2-40B4-BE49-F238E27FC236}">
                <a16:creationId xmlns:a16="http://schemas.microsoft.com/office/drawing/2014/main" id="{13DBC2F6-AC02-4CAE-AE3A-E7CACFC9866E}"/>
              </a:ext>
            </a:extLst>
          </p:cNvPr>
          <p:cNvPicPr>
            <a:picLocks noChangeAspect="1"/>
          </p:cNvPicPr>
          <p:nvPr/>
        </p:nvPicPr>
        <p:blipFill>
          <a:blip r:embed="rId3"/>
          <a:stretch>
            <a:fillRect/>
          </a:stretch>
        </p:blipFill>
        <p:spPr>
          <a:xfrm>
            <a:off x="1508558" y="1413613"/>
            <a:ext cx="4327248" cy="5128589"/>
          </a:xfrm>
          <a:prstGeom prst="rect">
            <a:avLst/>
          </a:prstGeom>
        </p:spPr>
      </p:pic>
    </p:spTree>
    <p:extLst>
      <p:ext uri="{BB962C8B-B14F-4D97-AF65-F5344CB8AC3E}">
        <p14:creationId xmlns:p14="http://schemas.microsoft.com/office/powerpoint/2010/main" val="2061309701"/>
      </p:ext>
    </p:extLst>
  </p:cSld>
  <p:clrMapOvr>
    <a:masterClrMapping/>
  </p:clrMapOvr>
</p:sld>
</file>

<file path=ppt/theme/theme1.xml><?xml version="1.0" encoding="utf-8"?>
<a:theme xmlns:a="http://schemas.openxmlformats.org/drawingml/2006/main" name="Office Theme">
  <a:themeElements>
    <a:clrScheme name="NHC Colours">
      <a:dk1>
        <a:srgbClr val="000000"/>
      </a:dk1>
      <a:lt1>
        <a:sysClr val="window" lastClr="FFFFFF"/>
      </a:lt1>
      <a:dk2>
        <a:srgbClr val="003B59"/>
      </a:dk2>
      <a:lt2>
        <a:srgbClr val="E6E7E8"/>
      </a:lt2>
      <a:accent1>
        <a:srgbClr val="009FDD"/>
      </a:accent1>
      <a:accent2>
        <a:srgbClr val="003B59"/>
      </a:accent2>
      <a:accent3>
        <a:srgbClr val="CADB2A"/>
      </a:accent3>
      <a:accent4>
        <a:srgbClr val="FAA21B"/>
      </a:accent4>
      <a:accent5>
        <a:srgbClr val="6D6E71"/>
      </a:accent5>
      <a:accent6>
        <a:srgbClr val="E6E7E8"/>
      </a:accent6>
      <a:hlink>
        <a:srgbClr val="009FDD"/>
      </a:hlink>
      <a:folHlink>
        <a:srgbClr val="009FDD"/>
      </a:folHlink>
    </a:clrScheme>
    <a:fontScheme name="AHU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asury Corporate">
  <a:themeElements>
    <a:clrScheme name="CPOP interim">
      <a:dk1>
        <a:sysClr val="windowText" lastClr="000000"/>
      </a:dk1>
      <a:lt1>
        <a:sysClr val="window" lastClr="FFFFFF"/>
      </a:lt1>
      <a:dk2>
        <a:srgbClr val="38AFCF"/>
      </a:dk2>
      <a:lt2>
        <a:srgbClr val="A39794"/>
      </a:lt2>
      <a:accent1>
        <a:srgbClr val="002C47"/>
      </a:accent1>
      <a:accent2>
        <a:srgbClr val="1E75BA"/>
      </a:accent2>
      <a:accent3>
        <a:srgbClr val="4DBC8D"/>
      </a:accent3>
      <a:accent4>
        <a:srgbClr val="69C3DB"/>
      </a:accent4>
      <a:accent5>
        <a:srgbClr val="D1CBD3"/>
      </a:accent5>
      <a:accent6>
        <a:srgbClr val="CF542F"/>
      </a:accent6>
      <a:hlink>
        <a:srgbClr val="0563C1"/>
      </a:hlink>
      <a:folHlink>
        <a:srgbClr val="954F72"/>
      </a:folHlink>
    </a:clrScheme>
    <a:fontScheme name="Treasury">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easur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asur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asur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asur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asur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asur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asur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asur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asur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asur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asur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asur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POP_PowerPoint_Standard.pptx" id="{039926F3-3480-4CA6-837B-C3C0A8602BA9}" vid="{889F24A9-DF46-402E-9CBA-C36D2085B78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OP interim">
    <a:dk1>
      <a:sysClr val="windowText" lastClr="000000"/>
    </a:dk1>
    <a:lt1>
      <a:sysClr val="window" lastClr="FFFFFF"/>
    </a:lt1>
    <a:dk2>
      <a:srgbClr val="38AFCF"/>
    </a:dk2>
    <a:lt2>
      <a:srgbClr val="A39794"/>
    </a:lt2>
    <a:accent1>
      <a:srgbClr val="002C47"/>
    </a:accent1>
    <a:accent2>
      <a:srgbClr val="1E75BA"/>
    </a:accent2>
    <a:accent3>
      <a:srgbClr val="4DBC8D"/>
    </a:accent3>
    <a:accent4>
      <a:srgbClr val="69C3DB"/>
    </a:accent4>
    <a:accent5>
      <a:srgbClr val="D1CBD3"/>
    </a:accent5>
    <a:accent6>
      <a:srgbClr val="CF542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POP interim">
    <a:dk1>
      <a:sysClr val="windowText" lastClr="000000"/>
    </a:dk1>
    <a:lt1>
      <a:sysClr val="window" lastClr="FFFFFF"/>
    </a:lt1>
    <a:dk2>
      <a:srgbClr val="38AFCF"/>
    </a:dk2>
    <a:lt2>
      <a:srgbClr val="A39794"/>
    </a:lt2>
    <a:accent1>
      <a:srgbClr val="002C47"/>
    </a:accent1>
    <a:accent2>
      <a:srgbClr val="1E75BA"/>
    </a:accent2>
    <a:accent3>
      <a:srgbClr val="4DBC8D"/>
    </a:accent3>
    <a:accent4>
      <a:srgbClr val="69C3DB"/>
    </a:accent4>
    <a:accent5>
      <a:srgbClr val="D1CBD3"/>
    </a:accent5>
    <a:accent6>
      <a:srgbClr val="CF542F"/>
    </a:accent6>
    <a:hlink>
      <a:srgbClr val="0563C1"/>
    </a:hlink>
    <a:folHlink>
      <a:srgbClr val="954F72"/>
    </a:folHlink>
  </a:clrScheme>
  <a:fontScheme name="Treasury">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POP accessible">
    <a:dk1>
      <a:sysClr val="windowText" lastClr="000000"/>
    </a:dk1>
    <a:lt1>
      <a:sysClr val="window" lastClr="FFFFFF"/>
    </a:lt1>
    <a:dk2>
      <a:srgbClr val="38AFCF"/>
    </a:dk2>
    <a:lt2>
      <a:srgbClr val="4DBC8D"/>
    </a:lt2>
    <a:accent1>
      <a:srgbClr val="002C47"/>
    </a:accent1>
    <a:accent2>
      <a:srgbClr val="1E75BA"/>
    </a:accent2>
    <a:accent3>
      <a:srgbClr val="CF542F"/>
    </a:accent3>
    <a:accent4>
      <a:srgbClr val="2F8361"/>
    </a:accent4>
    <a:accent5>
      <a:srgbClr val="9E928F"/>
    </a:accent5>
    <a:accent6>
      <a:srgbClr val="277F98"/>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POP accessible">
    <a:dk1>
      <a:sysClr val="windowText" lastClr="000000"/>
    </a:dk1>
    <a:lt1>
      <a:sysClr val="window" lastClr="FFFFFF"/>
    </a:lt1>
    <a:dk2>
      <a:srgbClr val="38AFCF"/>
    </a:dk2>
    <a:lt2>
      <a:srgbClr val="4DBC8D"/>
    </a:lt2>
    <a:accent1>
      <a:srgbClr val="002C47"/>
    </a:accent1>
    <a:accent2>
      <a:srgbClr val="1E75BA"/>
    </a:accent2>
    <a:accent3>
      <a:srgbClr val="CF542F"/>
    </a:accent3>
    <a:accent4>
      <a:srgbClr val="2F8361"/>
    </a:accent4>
    <a:accent5>
      <a:srgbClr val="9E928F"/>
    </a:accent5>
    <a:accent6>
      <a:srgbClr val="277F98"/>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Office Theme</vt:lpstr>
      <vt:lpstr>Treasury Corporate</vt:lpstr>
      <vt:lpstr>Internal migration and ageing in regional Australia</vt:lpstr>
      <vt:lpstr>The Centre for Population</vt:lpstr>
      <vt:lpstr>Regional areas have had their largest net gain on record</vt:lpstr>
      <vt:lpstr>PowerPoint Presentation</vt:lpstr>
      <vt:lpstr>PowerPoint Presentation</vt:lpstr>
      <vt:lpstr>Age composition of internal migration will increase  population ageing in regional areas</vt:lpstr>
      <vt:lpstr>Regional areas gain overall due to positive internal migration at older ages</vt:lpstr>
      <vt:lpstr>Regional areas have an older age structure than capital cities</vt:lpstr>
      <vt:lpstr>Centre for Population website has more information on regional migration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Internal migration and ageing in regional Australia</dc:title>
  <dc:creator/>
  <cp:lastModifiedBy/>
  <cp:revision>1</cp:revision>
  <dcterms:created xsi:type="dcterms:W3CDTF">2022-03-16T08:32:58Z</dcterms:created>
  <dcterms:modified xsi:type="dcterms:W3CDTF">2022-03-16T08:33:33Z</dcterms:modified>
</cp:coreProperties>
</file>